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77" r:id="rId4"/>
    <p:sldId id="347" r:id="rId5"/>
    <p:sldId id="284" r:id="rId6"/>
    <p:sldId id="298" r:id="rId7"/>
    <p:sldId id="348" r:id="rId8"/>
    <p:sldId id="349" r:id="rId9"/>
    <p:sldId id="276" r:id="rId10"/>
    <p:sldId id="287" r:id="rId11"/>
    <p:sldId id="350" r:id="rId12"/>
    <p:sldId id="264" r:id="rId13"/>
    <p:sldId id="354" r:id="rId14"/>
    <p:sldId id="351" r:id="rId15"/>
    <p:sldId id="353" r:id="rId16"/>
    <p:sldId id="352" r:id="rId17"/>
    <p:sldId id="281" r:id="rId18"/>
    <p:sldId id="3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6A2016-7996-431A-8976-A7EB4923A3F0}">
          <p14:sldIdLst>
            <p14:sldId id="256"/>
            <p14:sldId id="258"/>
            <p14:sldId id="277"/>
            <p14:sldId id="347"/>
            <p14:sldId id="284"/>
            <p14:sldId id="298"/>
            <p14:sldId id="348"/>
            <p14:sldId id="349"/>
            <p14:sldId id="276"/>
            <p14:sldId id="287"/>
            <p14:sldId id="350"/>
            <p14:sldId id="264"/>
            <p14:sldId id="354"/>
            <p14:sldId id="351"/>
            <p14:sldId id="353"/>
            <p14:sldId id="352"/>
            <p14:sldId id="281"/>
            <p14:sldId id="3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280111"/>
    <a:srgbClr val="800E20"/>
    <a:srgbClr val="520614"/>
    <a:srgbClr val="2C0210"/>
    <a:srgbClr val="09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1E928-AC76-40A4-A367-E8BFF7BC30FD}" v="27" dt="2022-08-24T14:22:08.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4"/>
    <p:restoredTop sz="83660" autoAdjust="0"/>
  </p:normalViewPr>
  <p:slideViewPr>
    <p:cSldViewPr snapToGrid="0" snapToObjects="1">
      <p:cViewPr varScale="1">
        <p:scale>
          <a:sx n="69" d="100"/>
          <a:sy n="69" d="100"/>
        </p:scale>
        <p:origin x="936" y="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3004" y="7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Marshall" userId="1e31b222ed463752" providerId="LiveId" clId="{BB31E928-AC76-40A4-A367-E8BFF7BC30FD}"/>
    <pc:docChg chg="undo custSel addSld delSld modSld sldOrd modSection">
      <pc:chgData name="Simone Marshall" userId="1e31b222ed463752" providerId="LiveId" clId="{BB31E928-AC76-40A4-A367-E8BFF7BC30FD}" dt="2022-08-24T14:22:08.382" v="3276" actId="571"/>
      <pc:docMkLst>
        <pc:docMk/>
      </pc:docMkLst>
      <pc:sldChg chg="add del">
        <pc:chgData name="Simone Marshall" userId="1e31b222ed463752" providerId="LiveId" clId="{BB31E928-AC76-40A4-A367-E8BFF7BC30FD}" dt="2022-08-13T11:32:25.206" v="2577" actId="2696"/>
        <pc:sldMkLst>
          <pc:docMk/>
          <pc:sldMk cId="1862206334" sldId="262"/>
        </pc:sldMkLst>
      </pc:sldChg>
      <pc:sldChg chg="addSp delSp modSp add mod ord modNotesTx">
        <pc:chgData name="Simone Marshall" userId="1e31b222ed463752" providerId="LiveId" clId="{BB31E928-AC76-40A4-A367-E8BFF7BC30FD}" dt="2022-08-13T17:24:21.955" v="3101"/>
        <pc:sldMkLst>
          <pc:docMk/>
          <pc:sldMk cId="104306673" sldId="264"/>
        </pc:sldMkLst>
        <pc:spChg chg="add del mod">
          <ac:chgData name="Simone Marshall" userId="1e31b222ed463752" providerId="LiveId" clId="{BB31E928-AC76-40A4-A367-E8BFF7BC30FD}" dt="2022-08-13T17:12:38.988" v="2994" actId="478"/>
          <ac:spMkLst>
            <pc:docMk/>
            <pc:sldMk cId="104306673" sldId="264"/>
            <ac:spMk id="4" creationId="{1D1C5C5B-EDE3-C052-4918-91DA24A1F79B}"/>
          </ac:spMkLst>
        </pc:spChg>
        <pc:spChg chg="mod">
          <ac:chgData name="Simone Marshall" userId="1e31b222ed463752" providerId="LiveId" clId="{BB31E928-AC76-40A4-A367-E8BFF7BC30FD}" dt="2022-08-13T17:17:03.678" v="3022" actId="20577"/>
          <ac:spMkLst>
            <pc:docMk/>
            <pc:sldMk cId="104306673" sldId="264"/>
            <ac:spMk id="23" creationId="{00000000-0000-0000-0000-000000000000}"/>
          </ac:spMkLst>
        </pc:spChg>
        <pc:spChg chg="del mod">
          <ac:chgData name="Simone Marshall" userId="1e31b222ed463752" providerId="LiveId" clId="{BB31E928-AC76-40A4-A367-E8BFF7BC30FD}" dt="2022-08-13T17:11:56.027" v="2988" actId="478"/>
          <ac:spMkLst>
            <pc:docMk/>
            <pc:sldMk cId="104306673" sldId="264"/>
            <ac:spMk id="71" creationId="{3F2057C8-96C9-431B-98DD-7C91E410A081}"/>
          </ac:spMkLst>
        </pc:spChg>
        <pc:spChg chg="del mod">
          <ac:chgData name="Simone Marshall" userId="1e31b222ed463752" providerId="LiveId" clId="{BB31E928-AC76-40A4-A367-E8BFF7BC30FD}" dt="2022-08-13T17:12:36.362" v="2993" actId="21"/>
          <ac:spMkLst>
            <pc:docMk/>
            <pc:sldMk cId="104306673" sldId="264"/>
            <ac:spMk id="73" creationId="{8B9F16E5-F3F3-49C8-8ABE-E3C878C5C72A}"/>
          </ac:spMkLst>
        </pc:spChg>
        <pc:graphicFrameChg chg="add mod modGraphic">
          <ac:chgData name="Simone Marshall" userId="1e31b222ed463752" providerId="LiveId" clId="{BB31E928-AC76-40A4-A367-E8BFF7BC30FD}" dt="2022-08-13T17:16:24.399" v="3018" actId="207"/>
          <ac:graphicFrameMkLst>
            <pc:docMk/>
            <pc:sldMk cId="104306673" sldId="264"/>
            <ac:graphicFrameMk id="2" creationId="{E38D97C3-6ECE-FA33-8645-CB1398F3C13C}"/>
          </ac:graphicFrameMkLst>
        </pc:graphicFrameChg>
        <pc:picChg chg="del">
          <ac:chgData name="Simone Marshall" userId="1e31b222ed463752" providerId="LiveId" clId="{BB31E928-AC76-40A4-A367-E8BFF7BC30FD}" dt="2022-08-13T11:39:47.488" v="2914" actId="478"/>
          <ac:picMkLst>
            <pc:docMk/>
            <pc:sldMk cId="104306673" sldId="264"/>
            <ac:picMk id="1026" creationId="{48FD23E0-FA5A-45DF-95A8-57C9108AD7D8}"/>
          </ac:picMkLst>
        </pc:picChg>
      </pc:sldChg>
      <pc:sldChg chg="del">
        <pc:chgData name="Simone Marshall" userId="1e31b222ed463752" providerId="LiveId" clId="{BB31E928-AC76-40A4-A367-E8BFF7BC30FD}" dt="2022-08-13T11:34:27.421" v="2679" actId="47"/>
        <pc:sldMkLst>
          <pc:docMk/>
          <pc:sldMk cId="769020523" sldId="267"/>
        </pc:sldMkLst>
      </pc:sldChg>
      <pc:sldChg chg="del">
        <pc:chgData name="Simone Marshall" userId="1e31b222ed463752" providerId="LiveId" clId="{BB31E928-AC76-40A4-A367-E8BFF7BC30FD}" dt="2022-08-13T11:34:31.465" v="2680" actId="47"/>
        <pc:sldMkLst>
          <pc:docMk/>
          <pc:sldMk cId="777658446" sldId="275"/>
        </pc:sldMkLst>
      </pc:sldChg>
      <pc:sldChg chg="addSp delSp modSp mod modNotesTx">
        <pc:chgData name="Simone Marshall" userId="1e31b222ed463752" providerId="LiveId" clId="{BB31E928-AC76-40A4-A367-E8BFF7BC30FD}" dt="2022-08-13T17:20:33.632" v="3074" actId="27636"/>
        <pc:sldMkLst>
          <pc:docMk/>
          <pc:sldMk cId="1318287809" sldId="276"/>
        </pc:sldMkLst>
        <pc:spChg chg="mod">
          <ac:chgData name="Simone Marshall" userId="1e31b222ed463752" providerId="LiveId" clId="{BB31E928-AC76-40A4-A367-E8BFF7BC30FD}" dt="2022-08-13T08:42:50.962" v="801" actId="20577"/>
          <ac:spMkLst>
            <pc:docMk/>
            <pc:sldMk cId="1318287809" sldId="276"/>
            <ac:spMk id="2" creationId="{00000000-0000-0000-0000-000000000000}"/>
          </ac:spMkLst>
        </pc:spChg>
        <pc:spChg chg="add del mod">
          <ac:chgData name="Simone Marshall" userId="1e31b222ed463752" providerId="LiveId" clId="{BB31E928-AC76-40A4-A367-E8BFF7BC30FD}" dt="2022-08-13T08:41:49.300" v="793" actId="478"/>
          <ac:spMkLst>
            <pc:docMk/>
            <pc:sldMk cId="1318287809" sldId="276"/>
            <ac:spMk id="4" creationId="{39ED2507-9CC7-0953-9D6C-F3E7DACBE8F8}"/>
          </ac:spMkLst>
        </pc:spChg>
        <pc:spChg chg="del">
          <ac:chgData name="Simone Marshall" userId="1e31b222ed463752" providerId="LiveId" clId="{BB31E928-AC76-40A4-A367-E8BFF7BC30FD}" dt="2022-08-13T08:41:45.546" v="791" actId="478"/>
          <ac:spMkLst>
            <pc:docMk/>
            <pc:sldMk cId="1318287809" sldId="276"/>
            <ac:spMk id="5" creationId="{00000000-0000-0000-0000-000000000000}"/>
          </ac:spMkLst>
        </pc:spChg>
        <pc:spChg chg="del">
          <ac:chgData name="Simone Marshall" userId="1e31b222ed463752" providerId="LiveId" clId="{BB31E928-AC76-40A4-A367-E8BFF7BC30FD}" dt="2022-08-13T08:41:45.546" v="791" actId="478"/>
          <ac:spMkLst>
            <pc:docMk/>
            <pc:sldMk cId="1318287809" sldId="276"/>
            <ac:spMk id="7" creationId="{00000000-0000-0000-0000-000000000000}"/>
          </ac:spMkLst>
        </pc:spChg>
        <pc:spChg chg="del">
          <ac:chgData name="Simone Marshall" userId="1e31b222ed463752" providerId="LiveId" clId="{BB31E928-AC76-40A4-A367-E8BFF7BC30FD}" dt="2022-08-13T08:41:45.546" v="791" actId="478"/>
          <ac:spMkLst>
            <pc:docMk/>
            <pc:sldMk cId="1318287809" sldId="276"/>
            <ac:spMk id="8" creationId="{00000000-0000-0000-0000-000000000000}"/>
          </ac:spMkLst>
        </pc:spChg>
        <pc:spChg chg="del">
          <ac:chgData name="Simone Marshall" userId="1e31b222ed463752" providerId="LiveId" clId="{BB31E928-AC76-40A4-A367-E8BFF7BC30FD}" dt="2022-08-13T08:41:45.546" v="791" actId="478"/>
          <ac:spMkLst>
            <pc:docMk/>
            <pc:sldMk cId="1318287809" sldId="276"/>
            <ac:spMk id="9" creationId="{0914FEA8-16FE-4E9E-BABB-127B9339EF8A}"/>
          </ac:spMkLst>
        </pc:spChg>
        <pc:spChg chg="add del mod">
          <ac:chgData name="Simone Marshall" userId="1e31b222ed463752" providerId="LiveId" clId="{BB31E928-AC76-40A4-A367-E8BFF7BC30FD}" dt="2022-08-13T08:41:47.252" v="792" actId="478"/>
          <ac:spMkLst>
            <pc:docMk/>
            <pc:sldMk cId="1318287809" sldId="276"/>
            <ac:spMk id="10" creationId="{2407261D-658E-9E5E-186D-1C8EBDC37708}"/>
          </ac:spMkLst>
        </pc:spChg>
        <pc:spChg chg="add mod">
          <ac:chgData name="Simone Marshall" userId="1e31b222ed463752" providerId="LiveId" clId="{BB31E928-AC76-40A4-A367-E8BFF7BC30FD}" dt="2022-08-13T17:20:33.632" v="3074" actId="27636"/>
          <ac:spMkLst>
            <pc:docMk/>
            <pc:sldMk cId="1318287809" sldId="276"/>
            <ac:spMk id="11" creationId="{A74BC3AB-FB31-B20E-5317-2C2015C2CEAE}"/>
          </ac:spMkLst>
        </pc:spChg>
        <pc:spChg chg="add mod">
          <ac:chgData name="Simone Marshall" userId="1e31b222ed463752" providerId="LiveId" clId="{BB31E928-AC76-40A4-A367-E8BFF7BC30FD}" dt="2022-08-13T10:46:47.820" v="850" actId="14100"/>
          <ac:spMkLst>
            <pc:docMk/>
            <pc:sldMk cId="1318287809" sldId="276"/>
            <ac:spMk id="12" creationId="{E07E39BC-D97C-EB26-4D79-510C653654DE}"/>
          </ac:spMkLst>
        </pc:spChg>
      </pc:sldChg>
      <pc:sldChg chg="del">
        <pc:chgData name="Simone Marshall" userId="1e31b222ed463752" providerId="LiveId" clId="{BB31E928-AC76-40A4-A367-E8BFF7BC30FD}" dt="2022-08-13T11:36:46.302" v="2727" actId="47"/>
        <pc:sldMkLst>
          <pc:docMk/>
          <pc:sldMk cId="4196586400" sldId="280"/>
        </pc:sldMkLst>
      </pc:sldChg>
      <pc:sldChg chg="addSp modSp mod modClrScheme chgLayout">
        <pc:chgData name="Simone Marshall" userId="1e31b222ed463752" providerId="LiveId" clId="{BB31E928-AC76-40A4-A367-E8BFF7BC30FD}" dt="2022-08-17T13:54:21.394" v="3275" actId="14100"/>
        <pc:sldMkLst>
          <pc:docMk/>
          <pc:sldMk cId="1042729669" sldId="284"/>
        </pc:sldMkLst>
        <pc:spChg chg="mod ord">
          <ac:chgData name="Simone Marshall" userId="1e31b222ed463752" providerId="LiveId" clId="{BB31E928-AC76-40A4-A367-E8BFF7BC30FD}" dt="2022-08-13T07:26:26.733" v="73" actId="26606"/>
          <ac:spMkLst>
            <pc:docMk/>
            <pc:sldMk cId="1042729669" sldId="284"/>
            <ac:spMk id="14" creationId="{9062A6B0-17E0-43C5-9501-3E281FD636AB}"/>
          </ac:spMkLst>
        </pc:spChg>
        <pc:spChg chg="mod ord">
          <ac:chgData name="Simone Marshall" userId="1e31b222ed463752" providerId="LiveId" clId="{BB31E928-AC76-40A4-A367-E8BFF7BC30FD}" dt="2022-08-17T13:54:16.780" v="3274" actId="1076"/>
          <ac:spMkLst>
            <pc:docMk/>
            <pc:sldMk cId="1042729669" sldId="284"/>
            <ac:spMk id="16" creationId="{D93BEAC3-16F5-4BB6-9158-FC42E971AA7A}"/>
          </ac:spMkLst>
        </pc:spChg>
        <pc:spChg chg="mod ord">
          <ac:chgData name="Simone Marshall" userId="1e31b222ed463752" providerId="LiveId" clId="{BB31E928-AC76-40A4-A367-E8BFF7BC30FD}" dt="2022-08-17T13:54:06.873" v="3271" actId="242"/>
          <ac:spMkLst>
            <pc:docMk/>
            <pc:sldMk cId="1042729669" sldId="284"/>
            <ac:spMk id="18" creationId="{70AD84C0-0DBD-472D-B09A-083101969237}"/>
          </ac:spMkLst>
        </pc:spChg>
        <pc:picChg chg="add mod">
          <ac:chgData name="Simone Marshall" userId="1e31b222ed463752" providerId="LiveId" clId="{BB31E928-AC76-40A4-A367-E8BFF7BC30FD}" dt="2022-08-17T13:54:21.394" v="3275" actId="14100"/>
          <ac:picMkLst>
            <pc:docMk/>
            <pc:sldMk cId="1042729669" sldId="284"/>
            <ac:picMk id="2" creationId="{440E8BDD-B76C-E9B7-571B-DDB52076EB44}"/>
          </ac:picMkLst>
        </pc:picChg>
      </pc:sldChg>
      <pc:sldChg chg="delSp modSp del mod">
        <pc:chgData name="Simone Marshall" userId="1e31b222ed463752" providerId="LiveId" clId="{BB31E928-AC76-40A4-A367-E8BFF7BC30FD}" dt="2022-08-13T07:27:19.990" v="90" actId="2696"/>
        <pc:sldMkLst>
          <pc:docMk/>
          <pc:sldMk cId="3048728648" sldId="285"/>
        </pc:sldMkLst>
        <pc:spChg chg="mod">
          <ac:chgData name="Simone Marshall" userId="1e31b222ed463752" providerId="LiveId" clId="{BB31E928-AC76-40A4-A367-E8BFF7BC30FD}" dt="2022-08-13T07:24:44.430" v="0" actId="21"/>
          <ac:spMkLst>
            <pc:docMk/>
            <pc:sldMk cId="3048728648" sldId="285"/>
            <ac:spMk id="24" creationId="{00000000-0000-0000-0000-000000000000}"/>
          </ac:spMkLst>
        </pc:spChg>
        <pc:picChg chg="del">
          <ac:chgData name="Simone Marshall" userId="1e31b222ed463752" providerId="LiveId" clId="{BB31E928-AC76-40A4-A367-E8BFF7BC30FD}" dt="2022-08-13T07:26:14.785" v="68" actId="21"/>
          <ac:picMkLst>
            <pc:docMk/>
            <pc:sldMk cId="3048728648" sldId="285"/>
            <ac:picMk id="2" creationId="{AD11E0D2-0A6A-46E6-85A6-8E0AD1A547B1}"/>
          </ac:picMkLst>
        </pc:picChg>
      </pc:sldChg>
      <pc:sldChg chg="addSp delSp modSp add mod modNotesTx">
        <pc:chgData name="Simone Marshall" userId="1e31b222ed463752" providerId="LiveId" clId="{BB31E928-AC76-40A4-A367-E8BFF7BC30FD}" dt="2022-08-13T11:40:18.664" v="2922" actId="20577"/>
        <pc:sldMkLst>
          <pc:docMk/>
          <pc:sldMk cId="2757914024" sldId="287"/>
        </pc:sldMkLst>
        <pc:spChg chg="mod">
          <ac:chgData name="Simone Marshall" userId="1e31b222ed463752" providerId="LiveId" clId="{BB31E928-AC76-40A4-A367-E8BFF7BC30FD}" dt="2022-08-13T11:40:18.664" v="2922" actId="20577"/>
          <ac:spMkLst>
            <pc:docMk/>
            <pc:sldMk cId="2757914024" sldId="287"/>
            <ac:spMk id="14" creationId="{9062A6B0-17E0-43C5-9501-3E281FD636AB}"/>
          </ac:spMkLst>
        </pc:spChg>
        <pc:spChg chg="mod">
          <ac:chgData name="Simone Marshall" userId="1e31b222ed463752" providerId="LiveId" clId="{BB31E928-AC76-40A4-A367-E8BFF7BC30FD}" dt="2022-08-13T11:31:30.846" v="2552" actId="20577"/>
          <ac:spMkLst>
            <pc:docMk/>
            <pc:sldMk cId="2757914024" sldId="287"/>
            <ac:spMk id="16" creationId="{D93BEAC3-16F5-4BB6-9158-FC42E971AA7A}"/>
          </ac:spMkLst>
        </pc:spChg>
        <pc:spChg chg="mod">
          <ac:chgData name="Simone Marshall" userId="1e31b222ed463752" providerId="LiveId" clId="{BB31E928-AC76-40A4-A367-E8BFF7BC30FD}" dt="2022-08-13T11:31:49.925" v="2565" actId="1076"/>
          <ac:spMkLst>
            <pc:docMk/>
            <pc:sldMk cId="2757914024" sldId="287"/>
            <ac:spMk id="18" creationId="{70AD84C0-0DBD-472D-B09A-083101969237}"/>
          </ac:spMkLst>
        </pc:spChg>
        <pc:picChg chg="add del mod">
          <ac:chgData name="Simone Marshall" userId="1e31b222ed463752" providerId="LiveId" clId="{BB31E928-AC76-40A4-A367-E8BFF7BC30FD}" dt="2022-08-13T11:25:10.340" v="2192" actId="478"/>
          <ac:picMkLst>
            <pc:docMk/>
            <pc:sldMk cId="2757914024" sldId="287"/>
            <ac:picMk id="3" creationId="{AA583512-F9B6-44E6-DDC9-B1F61CDF060E}"/>
          </ac:picMkLst>
        </pc:picChg>
        <pc:picChg chg="add del mod">
          <ac:chgData name="Simone Marshall" userId="1e31b222ed463752" providerId="LiveId" clId="{BB31E928-AC76-40A4-A367-E8BFF7BC30FD}" dt="2022-08-13T11:25:21.276" v="2195" actId="478"/>
          <ac:picMkLst>
            <pc:docMk/>
            <pc:sldMk cId="2757914024" sldId="287"/>
            <ac:picMk id="5" creationId="{13A5AF20-68A7-3639-EE1A-0A840628FF33}"/>
          </ac:picMkLst>
        </pc:picChg>
        <pc:picChg chg="add del mod">
          <ac:chgData name="Simone Marshall" userId="1e31b222ed463752" providerId="LiveId" clId="{BB31E928-AC76-40A4-A367-E8BFF7BC30FD}" dt="2022-08-13T11:30:33.902" v="2510" actId="478"/>
          <ac:picMkLst>
            <pc:docMk/>
            <pc:sldMk cId="2757914024" sldId="287"/>
            <ac:picMk id="7" creationId="{D8AC437E-DF43-9002-B3E1-17994827320F}"/>
          </ac:picMkLst>
        </pc:picChg>
        <pc:picChg chg="add del mod">
          <ac:chgData name="Simone Marshall" userId="1e31b222ed463752" providerId="LiveId" clId="{BB31E928-AC76-40A4-A367-E8BFF7BC30FD}" dt="2022-08-13T11:30:32.980" v="2509" actId="478"/>
          <ac:picMkLst>
            <pc:docMk/>
            <pc:sldMk cId="2757914024" sldId="287"/>
            <ac:picMk id="9" creationId="{B91D90BD-EB52-C6B9-0790-2B88DA3AFF7C}"/>
          </ac:picMkLst>
        </pc:picChg>
      </pc:sldChg>
      <pc:sldChg chg="add del">
        <pc:chgData name="Simone Marshall" userId="1e31b222ed463752" providerId="LiveId" clId="{BB31E928-AC76-40A4-A367-E8BFF7BC30FD}" dt="2022-08-13T11:32:35.379" v="2578" actId="2696"/>
        <pc:sldMkLst>
          <pc:docMk/>
          <pc:sldMk cId="4039729367" sldId="290"/>
        </pc:sldMkLst>
      </pc:sldChg>
      <pc:sldChg chg="del">
        <pc:chgData name="Simone Marshall" userId="1e31b222ed463752" providerId="LiveId" clId="{BB31E928-AC76-40A4-A367-E8BFF7BC30FD}" dt="2022-08-13T07:54:40.765" v="337" actId="2696"/>
        <pc:sldMkLst>
          <pc:docMk/>
          <pc:sldMk cId="2147804351" sldId="292"/>
        </pc:sldMkLst>
      </pc:sldChg>
      <pc:sldChg chg="modSp mod modNotesTx">
        <pc:chgData name="Simone Marshall" userId="1e31b222ed463752" providerId="LiveId" clId="{BB31E928-AC76-40A4-A367-E8BFF7BC30FD}" dt="2022-08-13T17:22:17.668" v="3088" actId="20577"/>
        <pc:sldMkLst>
          <pc:docMk/>
          <pc:sldMk cId="2050248260" sldId="298"/>
        </pc:sldMkLst>
        <pc:spChg chg="mod">
          <ac:chgData name="Simone Marshall" userId="1e31b222ed463752" providerId="LiveId" clId="{BB31E928-AC76-40A4-A367-E8BFF7BC30FD}" dt="2022-08-13T17:20:47.676" v="3076" actId="114"/>
          <ac:spMkLst>
            <pc:docMk/>
            <pc:sldMk cId="2050248260" sldId="298"/>
            <ac:spMk id="14" creationId="{D38CD76E-E8D8-47A8-93BC-6DA011950EED}"/>
          </ac:spMkLst>
        </pc:spChg>
        <pc:spChg chg="mod">
          <ac:chgData name="Simone Marshall" userId="1e31b222ed463752" providerId="LiveId" clId="{BB31E928-AC76-40A4-A367-E8BFF7BC30FD}" dt="2022-08-13T07:27:23.342" v="92" actId="20577"/>
          <ac:spMkLst>
            <pc:docMk/>
            <pc:sldMk cId="2050248260" sldId="298"/>
            <ac:spMk id="23" creationId="{00000000-0000-0000-0000-000000000000}"/>
          </ac:spMkLst>
        </pc:spChg>
      </pc:sldChg>
      <pc:sldChg chg="del">
        <pc:chgData name="Simone Marshall" userId="1e31b222ed463752" providerId="LiveId" clId="{BB31E928-AC76-40A4-A367-E8BFF7BC30FD}" dt="2022-08-13T11:34:27.421" v="2679" actId="47"/>
        <pc:sldMkLst>
          <pc:docMk/>
          <pc:sldMk cId="3774826660" sldId="307"/>
        </pc:sldMkLst>
      </pc:sldChg>
      <pc:sldChg chg="delSp del">
        <pc:chgData name="Simone Marshall" userId="1e31b222ed463752" providerId="LiveId" clId="{BB31E928-AC76-40A4-A367-E8BFF7BC30FD}" dt="2022-08-13T11:36:37.923" v="2722" actId="47"/>
        <pc:sldMkLst>
          <pc:docMk/>
          <pc:sldMk cId="3291542724" sldId="309"/>
        </pc:sldMkLst>
        <pc:picChg chg="del">
          <ac:chgData name="Simone Marshall" userId="1e31b222ed463752" providerId="LiveId" clId="{BB31E928-AC76-40A4-A367-E8BFF7BC30FD}" dt="2022-08-13T11:34:35.763" v="2681" actId="21"/>
          <ac:picMkLst>
            <pc:docMk/>
            <pc:sldMk cId="3291542724" sldId="309"/>
            <ac:picMk id="6" creationId="{20FE1C85-74C4-4158-B424-92D56113743D}"/>
          </ac:picMkLst>
        </pc:picChg>
      </pc:sldChg>
      <pc:sldChg chg="del">
        <pc:chgData name="Simone Marshall" userId="1e31b222ed463752" providerId="LiveId" clId="{BB31E928-AC76-40A4-A367-E8BFF7BC30FD}" dt="2022-08-13T11:36:39.958" v="2724" actId="47"/>
        <pc:sldMkLst>
          <pc:docMk/>
          <pc:sldMk cId="260404583" sldId="310"/>
        </pc:sldMkLst>
      </pc:sldChg>
      <pc:sldChg chg="del">
        <pc:chgData name="Simone Marshall" userId="1e31b222ed463752" providerId="LiveId" clId="{BB31E928-AC76-40A4-A367-E8BFF7BC30FD}" dt="2022-08-13T11:36:39.076" v="2723" actId="47"/>
        <pc:sldMkLst>
          <pc:docMk/>
          <pc:sldMk cId="2063274890" sldId="311"/>
        </pc:sldMkLst>
      </pc:sldChg>
      <pc:sldChg chg="del">
        <pc:chgData name="Simone Marshall" userId="1e31b222ed463752" providerId="LiveId" clId="{BB31E928-AC76-40A4-A367-E8BFF7BC30FD}" dt="2022-08-13T11:36:41.073" v="2725" actId="47"/>
        <pc:sldMkLst>
          <pc:docMk/>
          <pc:sldMk cId="1618049212" sldId="312"/>
        </pc:sldMkLst>
      </pc:sldChg>
      <pc:sldChg chg="del">
        <pc:chgData name="Simone Marshall" userId="1e31b222ed463752" providerId="LiveId" clId="{BB31E928-AC76-40A4-A367-E8BFF7BC30FD}" dt="2022-08-13T11:36:42.120" v="2726" actId="47"/>
        <pc:sldMkLst>
          <pc:docMk/>
          <pc:sldMk cId="1280424293" sldId="313"/>
        </pc:sldMkLst>
      </pc:sldChg>
      <pc:sldChg chg="modSp mod">
        <pc:chgData name="Simone Marshall" userId="1e31b222ed463752" providerId="LiveId" clId="{BB31E928-AC76-40A4-A367-E8BFF7BC30FD}" dt="2022-08-13T11:36:55.272" v="2740" actId="20577"/>
        <pc:sldMkLst>
          <pc:docMk/>
          <pc:sldMk cId="1589888278" sldId="346"/>
        </pc:sldMkLst>
        <pc:spChg chg="mod">
          <ac:chgData name="Simone Marshall" userId="1e31b222ed463752" providerId="LiveId" clId="{BB31E928-AC76-40A4-A367-E8BFF7BC30FD}" dt="2022-08-13T11:36:55.272" v="2740" actId="20577"/>
          <ac:spMkLst>
            <pc:docMk/>
            <pc:sldMk cId="1589888278" sldId="346"/>
            <ac:spMk id="8" creationId="{EDEB7E31-D7E5-4713-A594-379217A823B4}"/>
          </ac:spMkLst>
        </pc:spChg>
      </pc:sldChg>
      <pc:sldChg chg="modSp mod">
        <pc:chgData name="Simone Marshall" userId="1e31b222ed463752" providerId="LiveId" clId="{BB31E928-AC76-40A4-A367-E8BFF7BC30FD}" dt="2022-08-15T13:23:11.405" v="3231" actId="20577"/>
        <pc:sldMkLst>
          <pc:docMk/>
          <pc:sldMk cId="4272199229" sldId="347"/>
        </pc:sldMkLst>
        <pc:spChg chg="mod">
          <ac:chgData name="Simone Marshall" userId="1e31b222ed463752" providerId="LiveId" clId="{BB31E928-AC76-40A4-A367-E8BFF7BC30FD}" dt="2022-08-15T13:23:11.405" v="3231" actId="20577"/>
          <ac:spMkLst>
            <pc:docMk/>
            <pc:sldMk cId="4272199229" sldId="347"/>
            <ac:spMk id="7" creationId="{00000000-0000-0000-0000-000000000000}"/>
          </ac:spMkLst>
        </pc:spChg>
      </pc:sldChg>
      <pc:sldChg chg="delSp modSp mod modNotesTx">
        <pc:chgData name="Simone Marshall" userId="1e31b222ed463752" providerId="LiveId" clId="{BB31E928-AC76-40A4-A367-E8BFF7BC30FD}" dt="2022-08-13T17:20:16.095" v="3060" actId="27636"/>
        <pc:sldMkLst>
          <pc:docMk/>
          <pc:sldMk cId="3280996342" sldId="348"/>
        </pc:sldMkLst>
        <pc:spChg chg="mod">
          <ac:chgData name="Simone Marshall" userId="1e31b222ed463752" providerId="LiveId" clId="{BB31E928-AC76-40A4-A367-E8BFF7BC30FD}" dt="2022-08-13T07:53:00.371" v="300" actId="20577"/>
          <ac:spMkLst>
            <pc:docMk/>
            <pc:sldMk cId="3280996342" sldId="348"/>
            <ac:spMk id="4" creationId="{551209D4-E444-47D0-AA00-EC98D363B683}"/>
          </ac:spMkLst>
        </pc:spChg>
        <pc:spChg chg="mod">
          <ac:chgData name="Simone Marshall" userId="1e31b222ed463752" providerId="LiveId" clId="{BB31E928-AC76-40A4-A367-E8BFF7BC30FD}" dt="2022-08-13T07:52:30.292" v="277" actId="20577"/>
          <ac:spMkLst>
            <pc:docMk/>
            <pc:sldMk cId="3280996342" sldId="348"/>
            <ac:spMk id="23" creationId="{00000000-0000-0000-0000-000000000000}"/>
          </ac:spMkLst>
        </pc:spChg>
        <pc:spChg chg="mod">
          <ac:chgData name="Simone Marshall" userId="1e31b222ed463752" providerId="LiveId" clId="{BB31E928-AC76-40A4-A367-E8BFF7BC30FD}" dt="2022-08-13T17:20:16.095" v="3060" actId="27636"/>
          <ac:spMkLst>
            <pc:docMk/>
            <pc:sldMk cId="3280996342" sldId="348"/>
            <ac:spMk id="24" creationId="{00000000-0000-0000-0000-000000000000}"/>
          </ac:spMkLst>
        </pc:spChg>
        <pc:picChg chg="del">
          <ac:chgData name="Simone Marshall" userId="1e31b222ed463752" providerId="LiveId" clId="{BB31E928-AC76-40A4-A367-E8BFF7BC30FD}" dt="2022-08-13T07:52:46.035" v="278" actId="478"/>
          <ac:picMkLst>
            <pc:docMk/>
            <pc:sldMk cId="3280996342" sldId="348"/>
            <ac:picMk id="5" creationId="{18A31657-A914-41B9-9FD7-2A20C7E3B40D}"/>
          </ac:picMkLst>
        </pc:picChg>
      </pc:sldChg>
      <pc:sldChg chg="new del">
        <pc:chgData name="Simone Marshall" userId="1e31b222ed463752" providerId="LiveId" clId="{BB31E928-AC76-40A4-A367-E8BFF7BC30FD}" dt="2022-08-13T08:01:09.290" v="493" actId="2696"/>
        <pc:sldMkLst>
          <pc:docMk/>
          <pc:sldMk cId="1680731703" sldId="349"/>
        </pc:sldMkLst>
      </pc:sldChg>
      <pc:sldChg chg="del">
        <pc:chgData name="Simone Marshall" userId="1e31b222ed463752" providerId="LiveId" clId="{BB31E928-AC76-40A4-A367-E8BFF7BC30FD}" dt="2022-08-13T07:54:26.479" v="336" actId="2696"/>
        <pc:sldMkLst>
          <pc:docMk/>
          <pc:sldMk cId="3433004910" sldId="349"/>
        </pc:sldMkLst>
      </pc:sldChg>
      <pc:sldChg chg="addSp modSp add mod modNotesTx">
        <pc:chgData name="Simone Marshall" userId="1e31b222ed463752" providerId="LiveId" clId="{BB31E928-AC76-40A4-A367-E8BFF7BC30FD}" dt="2022-08-13T17:18:39.117" v="3045"/>
        <pc:sldMkLst>
          <pc:docMk/>
          <pc:sldMk cId="4111450171" sldId="349"/>
        </pc:sldMkLst>
        <pc:spChg chg="mod">
          <ac:chgData name="Simone Marshall" userId="1e31b222ed463752" providerId="LiveId" clId="{BB31E928-AC76-40A4-A367-E8BFF7BC30FD}" dt="2022-08-13T08:01:30.120" v="536" actId="20577"/>
          <ac:spMkLst>
            <pc:docMk/>
            <pc:sldMk cId="4111450171" sldId="349"/>
            <ac:spMk id="4" creationId="{551209D4-E444-47D0-AA00-EC98D363B683}"/>
          </ac:spMkLst>
        </pc:spChg>
        <pc:spChg chg="mod">
          <ac:chgData name="Simone Marshall" userId="1e31b222ed463752" providerId="LiveId" clId="{BB31E928-AC76-40A4-A367-E8BFF7BC30FD}" dt="2022-08-13T08:01:21.245" v="512" actId="20577"/>
          <ac:spMkLst>
            <pc:docMk/>
            <pc:sldMk cId="4111450171" sldId="349"/>
            <ac:spMk id="23" creationId="{00000000-0000-0000-0000-000000000000}"/>
          </ac:spMkLst>
        </pc:spChg>
        <pc:spChg chg="mod">
          <ac:chgData name="Simone Marshall" userId="1e31b222ed463752" providerId="LiveId" clId="{BB31E928-AC76-40A4-A367-E8BFF7BC30FD}" dt="2022-08-13T08:38:37.820" v="775" actId="14100"/>
          <ac:spMkLst>
            <pc:docMk/>
            <pc:sldMk cId="4111450171" sldId="349"/>
            <ac:spMk id="24" creationId="{00000000-0000-0000-0000-000000000000}"/>
          </ac:spMkLst>
        </pc:spChg>
        <pc:picChg chg="add mod">
          <ac:chgData name="Simone Marshall" userId="1e31b222ed463752" providerId="LiveId" clId="{BB31E928-AC76-40A4-A367-E8BFF7BC30FD}" dt="2022-08-13T08:20:53.397" v="757" actId="14861"/>
          <ac:picMkLst>
            <pc:docMk/>
            <pc:sldMk cId="4111450171" sldId="349"/>
            <ac:picMk id="3" creationId="{86B31E8D-615D-EE85-017A-2E6D3554BA7D}"/>
          </ac:picMkLst>
        </pc:picChg>
      </pc:sldChg>
      <pc:sldChg chg="modSp add mod">
        <pc:chgData name="Simone Marshall" userId="1e31b222ed463752" providerId="LiveId" clId="{BB31E928-AC76-40A4-A367-E8BFF7BC30FD}" dt="2022-08-13T17:21:40.364" v="3086" actId="403"/>
        <pc:sldMkLst>
          <pc:docMk/>
          <pc:sldMk cId="3005416870" sldId="350"/>
        </pc:sldMkLst>
        <pc:spChg chg="mod">
          <ac:chgData name="Simone Marshall" userId="1e31b222ed463752" providerId="LiveId" clId="{BB31E928-AC76-40A4-A367-E8BFF7BC30FD}" dt="2022-08-13T11:40:22.487" v="2924" actId="20577"/>
          <ac:spMkLst>
            <pc:docMk/>
            <pc:sldMk cId="3005416870" sldId="350"/>
            <ac:spMk id="23" creationId="{00000000-0000-0000-0000-000000000000}"/>
          </ac:spMkLst>
        </pc:spChg>
        <pc:spChg chg="mod">
          <ac:chgData name="Simone Marshall" userId="1e31b222ed463752" providerId="LiveId" clId="{BB31E928-AC76-40A4-A367-E8BFF7BC30FD}" dt="2022-08-13T17:21:40.364" v="3086" actId="403"/>
          <ac:spMkLst>
            <pc:docMk/>
            <pc:sldMk cId="3005416870" sldId="350"/>
            <ac:spMk id="24" creationId="{00000000-0000-0000-0000-000000000000}"/>
          </ac:spMkLst>
        </pc:spChg>
        <pc:spChg chg="mod">
          <ac:chgData name="Simone Marshall" userId="1e31b222ed463752" providerId="LiveId" clId="{BB31E928-AC76-40A4-A367-E8BFF7BC30FD}" dt="2022-08-13T11:01:30.230" v="1154" actId="20577"/>
          <ac:spMkLst>
            <pc:docMk/>
            <pc:sldMk cId="3005416870" sldId="350"/>
            <ac:spMk id="29" creationId="{078ED195-E5D4-4900-9F17-588817536B17}"/>
          </ac:spMkLst>
        </pc:spChg>
        <pc:picChg chg="mod">
          <ac:chgData name="Simone Marshall" userId="1e31b222ed463752" providerId="LiveId" clId="{BB31E928-AC76-40A4-A367-E8BFF7BC30FD}" dt="2022-08-13T11:17:03.946" v="1947" actId="1076"/>
          <ac:picMkLst>
            <pc:docMk/>
            <pc:sldMk cId="3005416870" sldId="350"/>
            <ac:picMk id="1026" creationId="{E42C00C5-4581-47AA-BAC0-BFB0F4F7704E}"/>
          </ac:picMkLst>
        </pc:picChg>
      </pc:sldChg>
      <pc:sldChg chg="delSp modSp add mod modNotesTx">
        <pc:chgData name="Simone Marshall" userId="1e31b222ed463752" providerId="LiveId" clId="{BB31E928-AC76-40A4-A367-E8BFF7BC30FD}" dt="2022-08-15T13:18:58.322" v="3185" actId="20577"/>
        <pc:sldMkLst>
          <pc:docMk/>
          <pc:sldMk cId="792271276" sldId="351"/>
        </pc:sldMkLst>
        <pc:spChg chg="mod">
          <ac:chgData name="Simone Marshall" userId="1e31b222ed463752" providerId="LiveId" clId="{BB31E928-AC76-40A4-A367-E8BFF7BC30FD}" dt="2022-08-13T11:01:11.944" v="1125" actId="1076"/>
          <ac:spMkLst>
            <pc:docMk/>
            <pc:sldMk cId="792271276" sldId="351"/>
            <ac:spMk id="6" creationId="{AE20E41B-BA83-4D4D-9878-421AFF9A9944}"/>
          </ac:spMkLst>
        </pc:spChg>
        <pc:spChg chg="mod">
          <ac:chgData name="Simone Marshall" userId="1e31b222ed463752" providerId="LiveId" clId="{BB31E928-AC76-40A4-A367-E8BFF7BC30FD}" dt="2022-08-13T11:01:11.944" v="1125" actId="1076"/>
          <ac:spMkLst>
            <pc:docMk/>
            <pc:sldMk cId="792271276" sldId="351"/>
            <ac:spMk id="7" creationId="{CCC98882-5D69-4853-9465-FCF8FCE0A820}"/>
          </ac:spMkLst>
        </pc:spChg>
        <pc:spChg chg="mod">
          <ac:chgData name="Simone Marshall" userId="1e31b222ed463752" providerId="LiveId" clId="{BB31E928-AC76-40A4-A367-E8BFF7BC30FD}" dt="2022-08-13T11:01:11.944" v="1125" actId="1076"/>
          <ac:spMkLst>
            <pc:docMk/>
            <pc:sldMk cId="792271276" sldId="351"/>
            <ac:spMk id="8" creationId="{6FDD68ED-E06E-4EE0-B58A-05010DE4FAF9}"/>
          </ac:spMkLst>
        </pc:spChg>
        <pc:spChg chg="mod">
          <ac:chgData name="Simone Marshall" userId="1e31b222ed463752" providerId="LiveId" clId="{BB31E928-AC76-40A4-A367-E8BFF7BC30FD}" dt="2022-08-13T11:01:11.944" v="1125" actId="1076"/>
          <ac:spMkLst>
            <pc:docMk/>
            <pc:sldMk cId="792271276" sldId="351"/>
            <ac:spMk id="11" creationId="{14F19274-3518-45A6-898D-2EB78B90A2DD}"/>
          </ac:spMkLst>
        </pc:spChg>
        <pc:spChg chg="mod">
          <ac:chgData name="Simone Marshall" userId="1e31b222ed463752" providerId="LiveId" clId="{BB31E928-AC76-40A4-A367-E8BFF7BC30FD}" dt="2022-08-13T11:01:11.944" v="1125" actId="1076"/>
          <ac:spMkLst>
            <pc:docMk/>
            <pc:sldMk cId="792271276" sldId="351"/>
            <ac:spMk id="12" creationId="{0BC8D6ED-0549-4D3E-9CD4-DC897F92C3E8}"/>
          </ac:spMkLst>
        </pc:spChg>
        <pc:spChg chg="mod">
          <ac:chgData name="Simone Marshall" userId="1e31b222ed463752" providerId="LiveId" clId="{BB31E928-AC76-40A4-A367-E8BFF7BC30FD}" dt="2022-08-13T11:01:11.944" v="1125" actId="1076"/>
          <ac:spMkLst>
            <pc:docMk/>
            <pc:sldMk cId="792271276" sldId="351"/>
            <ac:spMk id="13" creationId="{06398045-AEFE-4886-993C-3684BA4E5023}"/>
          </ac:spMkLst>
        </pc:spChg>
        <pc:spChg chg="del">
          <ac:chgData name="Simone Marshall" userId="1e31b222ed463752" providerId="LiveId" clId="{BB31E928-AC76-40A4-A367-E8BFF7BC30FD}" dt="2022-08-13T11:01:01.392" v="1124" actId="478"/>
          <ac:spMkLst>
            <pc:docMk/>
            <pc:sldMk cId="792271276" sldId="351"/>
            <ac:spMk id="14" creationId="{71C42F56-0442-4440-A9EB-C76A70726EB7}"/>
          </ac:spMkLst>
        </pc:spChg>
        <pc:spChg chg="mod">
          <ac:chgData name="Simone Marshall" userId="1e31b222ed463752" providerId="LiveId" clId="{BB31E928-AC76-40A4-A367-E8BFF7BC30FD}" dt="2022-08-13T11:01:11.944" v="1125" actId="1076"/>
          <ac:spMkLst>
            <pc:docMk/>
            <pc:sldMk cId="792271276" sldId="351"/>
            <ac:spMk id="16" creationId="{249D9D05-7067-4099-B0C5-EBFFB9A05E1E}"/>
          </ac:spMkLst>
        </pc:spChg>
        <pc:spChg chg="mod">
          <ac:chgData name="Simone Marshall" userId="1e31b222ed463752" providerId="LiveId" clId="{BB31E928-AC76-40A4-A367-E8BFF7BC30FD}" dt="2022-08-13T11:01:11.944" v="1125" actId="1076"/>
          <ac:spMkLst>
            <pc:docMk/>
            <pc:sldMk cId="792271276" sldId="351"/>
            <ac:spMk id="17" creationId="{F7D22322-FD24-451B-A3D9-AB13A95143BA}"/>
          </ac:spMkLst>
        </pc:spChg>
        <pc:spChg chg="mod">
          <ac:chgData name="Simone Marshall" userId="1e31b222ed463752" providerId="LiveId" clId="{BB31E928-AC76-40A4-A367-E8BFF7BC30FD}" dt="2022-08-13T11:01:11.944" v="1125" actId="1076"/>
          <ac:spMkLst>
            <pc:docMk/>
            <pc:sldMk cId="792271276" sldId="351"/>
            <ac:spMk id="18" creationId="{6620FD6F-E815-463B-8ECE-EDFCB58322D3}"/>
          </ac:spMkLst>
        </pc:spChg>
        <pc:spChg chg="del">
          <ac:chgData name="Simone Marshall" userId="1e31b222ed463752" providerId="LiveId" clId="{BB31E928-AC76-40A4-A367-E8BFF7BC30FD}" dt="2022-08-13T11:01:01.392" v="1124" actId="478"/>
          <ac:spMkLst>
            <pc:docMk/>
            <pc:sldMk cId="792271276" sldId="351"/>
            <ac:spMk id="19" creationId="{68E51F0C-283B-404F-A781-F7945410D684}"/>
          </ac:spMkLst>
        </pc:spChg>
        <pc:spChg chg="mod">
          <ac:chgData name="Simone Marshall" userId="1e31b222ed463752" providerId="LiveId" clId="{BB31E928-AC76-40A4-A367-E8BFF7BC30FD}" dt="2022-08-13T11:01:11.944" v="1125" actId="1076"/>
          <ac:spMkLst>
            <pc:docMk/>
            <pc:sldMk cId="792271276" sldId="351"/>
            <ac:spMk id="20" creationId="{753DAAB8-B3FC-45BB-94FD-4680F73C408E}"/>
          </ac:spMkLst>
        </pc:spChg>
        <pc:spChg chg="mod">
          <ac:chgData name="Simone Marshall" userId="1e31b222ed463752" providerId="LiveId" clId="{BB31E928-AC76-40A4-A367-E8BFF7BC30FD}" dt="2022-08-13T11:01:11.944" v="1125" actId="1076"/>
          <ac:spMkLst>
            <pc:docMk/>
            <pc:sldMk cId="792271276" sldId="351"/>
            <ac:spMk id="21" creationId="{AA7D515F-7DD9-4F3A-856C-2865AC14B4CA}"/>
          </ac:spMkLst>
        </pc:spChg>
        <pc:spChg chg="mod">
          <ac:chgData name="Simone Marshall" userId="1e31b222ed463752" providerId="LiveId" clId="{BB31E928-AC76-40A4-A367-E8BFF7BC30FD}" dt="2022-08-13T11:01:11.944" v="1125" actId="1076"/>
          <ac:spMkLst>
            <pc:docMk/>
            <pc:sldMk cId="792271276" sldId="351"/>
            <ac:spMk id="22" creationId="{9350E47D-65EB-4F1F-916F-9B67C8109404}"/>
          </ac:spMkLst>
        </pc:spChg>
        <pc:spChg chg="mod">
          <ac:chgData name="Simone Marshall" userId="1e31b222ed463752" providerId="LiveId" clId="{BB31E928-AC76-40A4-A367-E8BFF7BC30FD}" dt="2022-08-15T13:18:58.322" v="3185" actId="20577"/>
          <ac:spMkLst>
            <pc:docMk/>
            <pc:sldMk cId="792271276" sldId="351"/>
            <ac:spMk id="23" creationId="{00000000-0000-0000-0000-000000000000}"/>
          </ac:spMkLst>
        </pc:spChg>
        <pc:spChg chg="mod">
          <ac:chgData name="Simone Marshall" userId="1e31b222ed463752" providerId="LiveId" clId="{BB31E928-AC76-40A4-A367-E8BFF7BC30FD}" dt="2022-08-13T11:10:45.151" v="1941" actId="20577"/>
          <ac:spMkLst>
            <pc:docMk/>
            <pc:sldMk cId="792271276" sldId="351"/>
            <ac:spMk id="25" creationId="{4F51EF84-BB58-4507-815D-AFEC8D6A5CEB}"/>
          </ac:spMkLst>
        </pc:spChg>
        <pc:spChg chg="del">
          <ac:chgData name="Simone Marshall" userId="1e31b222ed463752" providerId="LiveId" clId="{BB31E928-AC76-40A4-A367-E8BFF7BC30FD}" dt="2022-08-13T11:01:01.392" v="1124" actId="478"/>
          <ac:spMkLst>
            <pc:docMk/>
            <pc:sldMk cId="792271276" sldId="351"/>
            <ac:spMk id="26" creationId="{190DA861-9489-4D7F-BA64-7D549E19CADA}"/>
          </ac:spMkLst>
        </pc:spChg>
        <pc:spChg chg="mod">
          <ac:chgData name="Simone Marshall" userId="1e31b222ed463752" providerId="LiveId" clId="{BB31E928-AC76-40A4-A367-E8BFF7BC30FD}" dt="2022-08-13T11:01:11.944" v="1125" actId="1076"/>
          <ac:spMkLst>
            <pc:docMk/>
            <pc:sldMk cId="792271276" sldId="351"/>
            <ac:spMk id="27" creationId="{D2A58F42-0DFD-4709-9616-57A01F6FC7A7}"/>
          </ac:spMkLst>
        </pc:spChg>
        <pc:spChg chg="mod">
          <ac:chgData name="Simone Marshall" userId="1e31b222ed463752" providerId="LiveId" clId="{BB31E928-AC76-40A4-A367-E8BFF7BC30FD}" dt="2022-08-13T11:01:11.944" v="1125" actId="1076"/>
          <ac:spMkLst>
            <pc:docMk/>
            <pc:sldMk cId="792271276" sldId="351"/>
            <ac:spMk id="28" creationId="{8E41F3CB-DB86-4741-924B-6554966309B5}"/>
          </ac:spMkLst>
        </pc:spChg>
        <pc:spChg chg="mod">
          <ac:chgData name="Simone Marshall" userId="1e31b222ed463752" providerId="LiveId" clId="{BB31E928-AC76-40A4-A367-E8BFF7BC30FD}" dt="2022-08-13T11:01:11.944" v="1125" actId="1076"/>
          <ac:spMkLst>
            <pc:docMk/>
            <pc:sldMk cId="792271276" sldId="351"/>
            <ac:spMk id="30" creationId="{46AC5C74-A1FB-476C-AB86-456586A9945B}"/>
          </ac:spMkLst>
        </pc:spChg>
        <pc:spChg chg="mod">
          <ac:chgData name="Simone Marshall" userId="1e31b222ed463752" providerId="LiveId" clId="{BB31E928-AC76-40A4-A367-E8BFF7BC30FD}" dt="2022-08-13T11:01:11.944" v="1125" actId="1076"/>
          <ac:spMkLst>
            <pc:docMk/>
            <pc:sldMk cId="792271276" sldId="351"/>
            <ac:spMk id="31" creationId="{07B8A8B3-EBF3-4A81-B698-4C878D667C6F}"/>
          </ac:spMkLst>
        </pc:spChg>
        <pc:spChg chg="del">
          <ac:chgData name="Simone Marshall" userId="1e31b222ed463752" providerId="LiveId" clId="{BB31E928-AC76-40A4-A367-E8BFF7BC30FD}" dt="2022-08-13T11:01:01.392" v="1124" actId="478"/>
          <ac:spMkLst>
            <pc:docMk/>
            <pc:sldMk cId="792271276" sldId="351"/>
            <ac:spMk id="32" creationId="{C89401D0-2772-4061-8FB0-164E5DF0C6DC}"/>
          </ac:spMkLst>
        </pc:spChg>
        <pc:spChg chg="mod">
          <ac:chgData name="Simone Marshall" userId="1e31b222ed463752" providerId="LiveId" clId="{BB31E928-AC76-40A4-A367-E8BFF7BC30FD}" dt="2022-08-13T11:01:11.944" v="1125" actId="1076"/>
          <ac:spMkLst>
            <pc:docMk/>
            <pc:sldMk cId="792271276" sldId="351"/>
            <ac:spMk id="33" creationId="{0B7C1AF2-F673-41F9-986A-59DC60C8E540}"/>
          </ac:spMkLst>
        </pc:spChg>
        <pc:spChg chg="mod">
          <ac:chgData name="Simone Marshall" userId="1e31b222ed463752" providerId="LiveId" clId="{BB31E928-AC76-40A4-A367-E8BFF7BC30FD}" dt="2022-08-13T11:01:11.944" v="1125" actId="1076"/>
          <ac:spMkLst>
            <pc:docMk/>
            <pc:sldMk cId="792271276" sldId="351"/>
            <ac:spMk id="34" creationId="{34EF0DA0-50B0-4101-B78E-893F4DBEF2FC}"/>
          </ac:spMkLst>
        </pc:spChg>
        <pc:spChg chg="mod">
          <ac:chgData name="Simone Marshall" userId="1e31b222ed463752" providerId="LiveId" clId="{BB31E928-AC76-40A4-A367-E8BFF7BC30FD}" dt="2022-08-13T11:01:11.944" v="1125" actId="1076"/>
          <ac:spMkLst>
            <pc:docMk/>
            <pc:sldMk cId="792271276" sldId="351"/>
            <ac:spMk id="35" creationId="{91F43BEB-4506-4E10-BBAC-E2145DE593AC}"/>
          </ac:spMkLst>
        </pc:spChg>
      </pc:sldChg>
      <pc:sldChg chg="addSp delSp modSp add mod">
        <pc:chgData name="Simone Marshall" userId="1e31b222ed463752" providerId="LiveId" clId="{BB31E928-AC76-40A4-A367-E8BFF7BC30FD}" dt="2022-08-15T13:22:51.500" v="3189" actId="20577"/>
        <pc:sldMkLst>
          <pc:docMk/>
          <pc:sldMk cId="466389809" sldId="352"/>
        </pc:sldMkLst>
        <pc:spChg chg="mod">
          <ac:chgData name="Simone Marshall" userId="1e31b222ed463752" providerId="LiveId" clId="{BB31E928-AC76-40A4-A367-E8BFF7BC30FD}" dt="2022-08-13T11:36:34.339" v="2721" actId="20577"/>
          <ac:spMkLst>
            <pc:docMk/>
            <pc:sldMk cId="466389809" sldId="352"/>
            <ac:spMk id="2" creationId="{3FCDD141-D32D-4DD1-B721-82134F121603}"/>
          </ac:spMkLst>
        </pc:spChg>
        <pc:spChg chg="mod">
          <ac:chgData name="Simone Marshall" userId="1e31b222ed463752" providerId="LiveId" clId="{BB31E928-AC76-40A4-A367-E8BFF7BC30FD}" dt="2022-08-15T13:22:51.500" v="3189" actId="20577"/>
          <ac:spMkLst>
            <pc:docMk/>
            <pc:sldMk cId="466389809" sldId="352"/>
            <ac:spMk id="23" creationId="{00000000-0000-0000-0000-000000000000}"/>
          </ac:spMkLst>
        </pc:spChg>
        <pc:picChg chg="add del mod">
          <ac:chgData name="Simone Marshall" userId="1e31b222ed463752" providerId="LiveId" clId="{BB31E928-AC76-40A4-A367-E8BFF7BC30FD}" dt="2022-08-13T11:34:48.033" v="2686" actId="478"/>
          <ac:picMkLst>
            <pc:docMk/>
            <pc:sldMk cId="466389809" sldId="352"/>
            <ac:picMk id="3" creationId="{A82130CF-91DA-7D53-5300-8EEFB4AAE728}"/>
          </ac:picMkLst>
        </pc:picChg>
        <pc:picChg chg="add del mod">
          <ac:chgData name="Simone Marshall" userId="1e31b222ed463752" providerId="LiveId" clId="{BB31E928-AC76-40A4-A367-E8BFF7BC30FD}" dt="2022-08-13T11:35:45.980" v="2690" actId="478"/>
          <ac:picMkLst>
            <pc:docMk/>
            <pc:sldMk cId="466389809" sldId="352"/>
            <ac:picMk id="5" creationId="{8774DDA3-88C4-227C-2916-0119A0B5EBB8}"/>
          </ac:picMkLst>
        </pc:picChg>
      </pc:sldChg>
      <pc:sldChg chg="modSp add mod">
        <pc:chgData name="Simone Marshall" userId="1e31b222ed463752" providerId="LiveId" clId="{BB31E928-AC76-40A4-A367-E8BFF7BC30FD}" dt="2022-08-15T13:22:46.501" v="3187" actId="20577"/>
        <pc:sldMkLst>
          <pc:docMk/>
          <pc:sldMk cId="531905256" sldId="353"/>
        </pc:sldMkLst>
        <pc:spChg chg="mod">
          <ac:chgData name="Simone Marshall" userId="1e31b222ed463752" providerId="LiveId" clId="{BB31E928-AC76-40A4-A367-E8BFF7BC30FD}" dt="2022-08-15T13:22:46.501" v="3187" actId="20577"/>
          <ac:spMkLst>
            <pc:docMk/>
            <pc:sldMk cId="531905256" sldId="353"/>
            <ac:spMk id="23" creationId="{00000000-0000-0000-0000-000000000000}"/>
          </ac:spMkLst>
        </pc:spChg>
      </pc:sldChg>
      <pc:sldChg chg="addSp delSp modSp add mod modNotesTx">
        <pc:chgData name="Simone Marshall" userId="1e31b222ed463752" providerId="LiveId" clId="{BB31E928-AC76-40A4-A367-E8BFF7BC30FD}" dt="2022-08-24T14:22:08.382" v="3276" actId="571"/>
        <pc:sldMkLst>
          <pc:docMk/>
          <pc:sldMk cId="879939410" sldId="354"/>
        </pc:sldMkLst>
        <pc:spChg chg="mod">
          <ac:chgData name="Simone Marshall" userId="1e31b222ed463752" providerId="LiveId" clId="{BB31E928-AC76-40A4-A367-E8BFF7BC30FD}" dt="2022-08-15T13:18:52.764" v="3182" actId="20577"/>
          <ac:spMkLst>
            <pc:docMk/>
            <pc:sldMk cId="879939410" sldId="354"/>
            <ac:spMk id="23" creationId="{00000000-0000-0000-0000-000000000000}"/>
          </ac:spMkLst>
        </pc:spChg>
        <pc:graphicFrameChg chg="del">
          <ac:chgData name="Simone Marshall" userId="1e31b222ed463752" providerId="LiveId" clId="{BB31E928-AC76-40A4-A367-E8BFF7BC30FD}" dt="2022-08-15T13:15:56.878" v="3111" actId="478"/>
          <ac:graphicFrameMkLst>
            <pc:docMk/>
            <pc:sldMk cId="879939410" sldId="354"/>
            <ac:graphicFrameMk id="2" creationId="{E38D97C3-6ECE-FA33-8645-CB1398F3C13C}"/>
          </ac:graphicFrameMkLst>
        </pc:graphicFrameChg>
        <pc:picChg chg="add mod">
          <ac:chgData name="Simone Marshall" userId="1e31b222ed463752" providerId="LiveId" clId="{BB31E928-AC76-40A4-A367-E8BFF7BC30FD}" dt="2022-08-24T14:22:08.382" v="3276" actId="571"/>
          <ac:picMkLst>
            <pc:docMk/>
            <pc:sldMk cId="879939410" sldId="354"/>
            <ac:picMk id="2" creationId="{1C56318D-5C92-C0FB-657B-30A333E6DFFF}"/>
          </ac:picMkLst>
        </pc:picChg>
        <pc:picChg chg="add mod">
          <ac:chgData name="Simone Marshall" userId="1e31b222ed463752" providerId="LiveId" clId="{BB31E928-AC76-40A4-A367-E8BFF7BC30FD}" dt="2022-08-24T14:22:08.382" v="3276" actId="571"/>
          <ac:picMkLst>
            <pc:docMk/>
            <pc:sldMk cId="879939410" sldId="354"/>
            <ac:picMk id="3" creationId="{B0FE81F9-DF34-EE3F-8DCB-5F4C9567BC34}"/>
          </ac:picMkLst>
        </pc:picChg>
        <pc:picChg chg="add mod modCrop">
          <ac:chgData name="Simone Marshall" userId="1e31b222ed463752" providerId="LiveId" clId="{BB31E928-AC76-40A4-A367-E8BFF7BC30FD}" dt="2022-08-15T13:18:22.706" v="3144" actId="14100"/>
          <ac:picMkLst>
            <pc:docMk/>
            <pc:sldMk cId="879939410" sldId="354"/>
            <ac:picMk id="4" creationId="{FB2C7D24-8A19-0D1A-5A02-772BB67849D0}"/>
          </ac:picMkLst>
        </pc:picChg>
        <pc:picChg chg="add mod">
          <ac:chgData name="Simone Marshall" userId="1e31b222ed463752" providerId="LiveId" clId="{BB31E928-AC76-40A4-A367-E8BFF7BC30FD}" dt="2022-08-15T13:18:19.694" v="3143" actId="14100"/>
          <ac:picMkLst>
            <pc:docMk/>
            <pc:sldMk cId="879939410" sldId="354"/>
            <ac:picMk id="6" creationId="{10836DF7-E44B-60A5-D086-B7359081F32E}"/>
          </ac:picMkLst>
        </pc:picChg>
        <pc:picChg chg="add mod modCrop">
          <ac:chgData name="Simone Marshall" userId="1e31b222ed463752" providerId="LiveId" clId="{BB31E928-AC76-40A4-A367-E8BFF7BC30FD}" dt="2022-08-15T13:18:16.298" v="3142" actId="1076"/>
          <ac:picMkLst>
            <pc:docMk/>
            <pc:sldMk cId="879939410" sldId="354"/>
            <ac:picMk id="8" creationId="{824AEAF0-890E-522A-977E-7565839C4E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111DC-DF30-E140-9980-7816A62B07DB}" type="datetimeFigureOut">
              <a:rPr lang="en-US" smtClean="0"/>
              <a:t>8/24/2022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99196-7619-CE41-9F50-3B25081FE1F1}" type="slidenum">
              <a:rPr lang="en-US" smtClean="0"/>
              <a:t>‹#›</a:t>
            </a:fld>
            <a:endParaRPr lang="en-US"/>
          </a:p>
        </p:txBody>
      </p:sp>
    </p:spTree>
    <p:extLst>
      <p:ext uri="{BB962C8B-B14F-4D97-AF65-F5344CB8AC3E}">
        <p14:creationId xmlns:p14="http://schemas.microsoft.com/office/powerpoint/2010/main" val="213246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196-7619-CE41-9F50-3B25081FE1F1}" type="slidenum">
              <a:rPr lang="en-US" smtClean="0"/>
              <a:t>3</a:t>
            </a:fld>
            <a:endParaRPr lang="en-US"/>
          </a:p>
        </p:txBody>
      </p:sp>
    </p:spTree>
    <p:extLst>
      <p:ext uri="{BB962C8B-B14F-4D97-AF65-F5344CB8AC3E}">
        <p14:creationId xmlns:p14="http://schemas.microsoft.com/office/powerpoint/2010/main" val="51658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3000"/>
              </a:lnSpc>
              <a:spcAft>
                <a:spcPts val="1425"/>
              </a:spcAft>
              <a:buSzPct val="45000"/>
              <a:buFont typeface="Wingdings" panose="05000000000000000000" pitchFamily="2" charset="2"/>
              <a:buNone/>
            </a:pPr>
            <a:r>
              <a:rPr lang="en-GB" altLang="en-US" sz="1200" b="1" dirty="0">
                <a:ea typeface="MS PGothic" panose="020B0600070205080204" pitchFamily="34" charset="-128"/>
              </a:rPr>
              <a:t>Accurate Collation of Information </a:t>
            </a:r>
          </a:p>
          <a:p>
            <a:pPr eaLnBrk="1" hangingPunct="1">
              <a:lnSpc>
                <a:spcPct val="93000"/>
              </a:lnSpc>
              <a:spcAft>
                <a:spcPts val="1425"/>
              </a:spcAft>
              <a:buSzPct val="45000"/>
              <a:buFont typeface="Wingdings" panose="05000000000000000000" pitchFamily="2" charset="2"/>
              <a:buNone/>
            </a:pPr>
            <a:endParaRPr lang="en-GB" altLang="en-US" sz="1200" b="1" dirty="0">
              <a:ea typeface="MS PGothic" panose="020B0600070205080204" pitchFamily="34" charset="-128"/>
            </a:endParaRPr>
          </a:p>
          <a:p>
            <a:pPr eaLnBrk="1" hangingPunct="1">
              <a:lnSpc>
                <a:spcPct val="93000"/>
              </a:lnSpc>
              <a:spcAft>
                <a:spcPts val="1425"/>
              </a:spcAft>
              <a:buSzPct val="45000"/>
              <a:buFont typeface="Wingdings" panose="05000000000000000000" pitchFamily="2" charset="2"/>
              <a:buNone/>
            </a:pPr>
            <a:r>
              <a:rPr lang="en-GB" altLang="en-US" sz="1200" b="1" dirty="0">
                <a:ea typeface="MS PGothic" panose="020B0600070205080204" pitchFamily="34" charset="-128"/>
              </a:rPr>
              <a:t>Pay this into your mortgage, as a lump sum each year, then claim it back again, until your mortgage balance is discharged.</a:t>
            </a:r>
          </a:p>
          <a:p>
            <a:pPr eaLnBrk="1" hangingPunct="1">
              <a:lnSpc>
                <a:spcPct val="93000"/>
              </a:lnSpc>
              <a:spcAft>
                <a:spcPts val="1425"/>
              </a:spcAft>
              <a:buSzPct val="45000"/>
              <a:buFont typeface="Wingdings" panose="05000000000000000000" pitchFamily="2" charset="2"/>
              <a:buNone/>
            </a:pPr>
            <a:r>
              <a:rPr lang="en-GB" altLang="en-US" sz="1200" b="1" dirty="0">
                <a:ea typeface="MS PGothic" panose="020B0600070205080204" pitchFamily="34" charset="-128"/>
              </a:rPr>
              <a:t>Buy gold and claim it back</a:t>
            </a:r>
          </a:p>
          <a:p>
            <a:pPr eaLnBrk="1" hangingPunct="1">
              <a:lnSpc>
                <a:spcPct val="93000"/>
              </a:lnSpc>
              <a:spcAft>
                <a:spcPts val="1425"/>
              </a:spcAft>
              <a:buSzPct val="45000"/>
              <a:buFont typeface="Wingdings" panose="05000000000000000000" pitchFamily="2" charset="2"/>
              <a:buNone/>
            </a:pPr>
            <a:r>
              <a:rPr lang="en-GB" altLang="en-US" sz="1200" b="1" dirty="0">
                <a:ea typeface="MS PGothic" panose="020B0600070205080204" pitchFamily="34" charset="-128"/>
              </a:rPr>
              <a:t>Pay for proper care for elderly relatives</a:t>
            </a:r>
          </a:p>
          <a:p>
            <a:pPr eaLnBrk="1" hangingPunct="1">
              <a:lnSpc>
                <a:spcPct val="93000"/>
              </a:lnSpc>
              <a:spcAft>
                <a:spcPts val="1425"/>
              </a:spcAft>
              <a:buSzPct val="45000"/>
              <a:buFont typeface="Wingdings" panose="05000000000000000000" pitchFamily="2" charset="2"/>
              <a:buNone/>
            </a:pPr>
            <a:r>
              <a:rPr lang="en-GB" altLang="en-US" sz="1200" b="1" dirty="0">
                <a:ea typeface="MS PGothic" panose="020B0600070205080204" pitchFamily="34" charset="-128"/>
              </a:rPr>
              <a:t>Attend EVERY Course </a:t>
            </a:r>
          </a:p>
          <a:p>
            <a:pPr eaLnBrk="1" hangingPunct="1">
              <a:lnSpc>
                <a:spcPct val="93000"/>
              </a:lnSpc>
              <a:spcAft>
                <a:spcPts val="1425"/>
              </a:spcAft>
              <a:buSzPct val="45000"/>
              <a:buFont typeface="Wingdings" panose="05000000000000000000" pitchFamily="2" charset="2"/>
              <a:buNone/>
            </a:pPr>
            <a:endParaRPr lang="en-GB" altLang="en-US" sz="1200" b="1" dirty="0">
              <a:ea typeface="MS PGothic" panose="020B0600070205080204" pitchFamily="34" charset="-128"/>
            </a:endParaRPr>
          </a:p>
          <a:p>
            <a:pPr eaLnBrk="1" hangingPunct="1">
              <a:lnSpc>
                <a:spcPct val="93000"/>
              </a:lnSpc>
              <a:spcAft>
                <a:spcPts val="1425"/>
              </a:spcAft>
              <a:buSzPct val="45000"/>
              <a:buFont typeface="Wingdings" panose="05000000000000000000" pitchFamily="2" charset="2"/>
              <a:buNone/>
            </a:pPr>
            <a:r>
              <a:rPr lang="en-GB" altLang="en-US" sz="1200" b="1" dirty="0">
                <a:ea typeface="MS PGothic" panose="020B0600070205080204" pitchFamily="34" charset="-128"/>
              </a:rPr>
              <a:t>Bank Stats</a:t>
            </a:r>
            <a:br>
              <a:rPr lang="en-GB" altLang="en-US" sz="1200" b="1" dirty="0">
                <a:ea typeface="MS PGothic" panose="020B0600070205080204" pitchFamily="34" charset="-128"/>
              </a:rPr>
            </a:br>
            <a:r>
              <a:rPr lang="en-GB" altLang="en-US" sz="1200" b="1" dirty="0">
                <a:ea typeface="MS PGothic" panose="020B0600070205080204" pitchFamily="34" charset="-128"/>
              </a:rPr>
              <a:t>Credit Card Stats</a:t>
            </a:r>
            <a:br>
              <a:rPr lang="en-GB" altLang="en-US" sz="1200" b="1" dirty="0">
                <a:ea typeface="MS PGothic" panose="020B0600070205080204" pitchFamily="34" charset="-128"/>
              </a:rPr>
            </a:br>
            <a:r>
              <a:rPr lang="en-GB" altLang="en-US" sz="1200" b="1" dirty="0">
                <a:ea typeface="MS PGothic" panose="020B0600070205080204" pitchFamily="34" charset="-128"/>
              </a:rPr>
              <a:t>Take Copies</a:t>
            </a:r>
            <a:br>
              <a:rPr lang="en-GB" altLang="en-US" sz="1200" b="1" dirty="0">
                <a:ea typeface="MS PGothic" panose="020B0600070205080204" pitchFamily="34" charset="-128"/>
              </a:rPr>
            </a:br>
            <a:r>
              <a:rPr lang="en-GB" altLang="en-US" sz="1200" b="1" dirty="0">
                <a:ea typeface="MS PGothic" panose="020B0600070205080204" pitchFamily="34" charset="-128"/>
              </a:rPr>
              <a:t>Highlight ALL bills paid. </a:t>
            </a:r>
            <a:br>
              <a:rPr lang="en-GB" altLang="en-US" sz="1200" b="1" dirty="0">
                <a:ea typeface="MS PGothic" panose="020B0600070205080204" pitchFamily="34" charset="-128"/>
              </a:rPr>
            </a:br>
            <a:r>
              <a:rPr lang="en-GB" altLang="en-US" sz="1200" b="1" dirty="0">
                <a:ea typeface="MS PGothic" panose="020B0600070205080204" pitchFamily="34" charset="-128"/>
              </a:rPr>
              <a:t>(NO Balance Transfers / No Cash Withdrawals)</a:t>
            </a:r>
            <a:br>
              <a:rPr lang="en-GB" altLang="en-US" sz="1200" b="1" dirty="0">
                <a:ea typeface="MS PGothic" panose="020B0600070205080204" pitchFamily="34" charset="-128"/>
              </a:rPr>
            </a:br>
            <a:r>
              <a:rPr lang="en-GB" altLang="en-US" sz="1200" b="1" dirty="0">
                <a:ea typeface="MS PGothic" panose="020B0600070205080204" pitchFamily="34" charset="-128"/>
              </a:rPr>
              <a:t>Tally Up Each Month</a:t>
            </a:r>
            <a:br>
              <a:rPr lang="en-GB" altLang="en-US" sz="1200" b="1" dirty="0">
                <a:ea typeface="MS PGothic" panose="020B0600070205080204" pitchFamily="34" charset="-128"/>
              </a:rPr>
            </a:br>
            <a:r>
              <a:rPr lang="en-GB" altLang="en-US" sz="1200" b="1" dirty="0">
                <a:ea typeface="MS PGothic" panose="020B0600070205080204" pitchFamily="34" charset="-128"/>
              </a:rPr>
              <a:t>Then tally Up the Whole Year </a:t>
            </a:r>
            <a:br>
              <a:rPr lang="en-GB" altLang="en-US" sz="1200" b="1" dirty="0">
                <a:ea typeface="MS PGothic" panose="020B0600070205080204" pitchFamily="34" charset="-128"/>
              </a:rPr>
            </a:br>
            <a:r>
              <a:rPr lang="en-GB" altLang="en-US" sz="1200" b="1" dirty="0">
                <a:ea typeface="MS PGothic" panose="020B0600070205080204" pitchFamily="34" charset="-128"/>
              </a:rPr>
              <a:t>Then Complete the OID Info Gathering form in £Sterling</a:t>
            </a:r>
          </a:p>
          <a:p>
            <a:pPr eaLnBrk="1" hangingPunct="1">
              <a:lnSpc>
                <a:spcPct val="93000"/>
              </a:lnSpc>
              <a:spcAft>
                <a:spcPts val="1425"/>
              </a:spcAft>
              <a:buSzPct val="45000"/>
              <a:buFont typeface="Wingdings" panose="05000000000000000000" pitchFamily="2" charset="2"/>
              <a:buNone/>
            </a:pPr>
            <a:endParaRPr lang="en-GB" altLang="en-US" sz="1200" b="1" dirty="0">
              <a:ea typeface="MS PGothic" panose="020B0600070205080204" pitchFamily="34" charset="-128"/>
            </a:endParaRPr>
          </a:p>
        </p:txBody>
      </p:sp>
      <p:sp>
        <p:nvSpPr>
          <p:cNvPr id="4" name="Slide Number Placeholder 3"/>
          <p:cNvSpPr>
            <a:spLocks noGrp="1"/>
          </p:cNvSpPr>
          <p:nvPr>
            <p:ph type="sldNum" sz="quarter" idx="5"/>
          </p:nvPr>
        </p:nvSpPr>
        <p:spPr/>
        <p:txBody>
          <a:bodyPr/>
          <a:lstStyle/>
          <a:p>
            <a:fld id="{13499196-7619-CE41-9F50-3B25081FE1F1}" type="slidenum">
              <a:rPr lang="en-US" smtClean="0"/>
              <a:t>12</a:t>
            </a:fld>
            <a:endParaRPr lang="en-US"/>
          </a:p>
        </p:txBody>
      </p:sp>
    </p:spTree>
    <p:extLst>
      <p:ext uri="{BB962C8B-B14F-4D97-AF65-F5344CB8AC3E}">
        <p14:creationId xmlns:p14="http://schemas.microsoft.com/office/powerpoint/2010/main" val="144248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3000"/>
              </a:lnSpc>
              <a:spcAft>
                <a:spcPts val="1425"/>
              </a:spcAft>
              <a:buSzPct val="45000"/>
              <a:buFont typeface="Wingdings" panose="05000000000000000000" pitchFamily="2" charset="2"/>
              <a:buNone/>
            </a:pPr>
            <a:endParaRPr lang="en-GB" altLang="en-US" sz="1200" b="1" dirty="0">
              <a:ea typeface="MS PGothic" panose="020B0600070205080204" pitchFamily="34" charset="-128"/>
            </a:endParaRPr>
          </a:p>
        </p:txBody>
      </p:sp>
      <p:sp>
        <p:nvSpPr>
          <p:cNvPr id="4" name="Slide Number Placeholder 3"/>
          <p:cNvSpPr>
            <a:spLocks noGrp="1"/>
          </p:cNvSpPr>
          <p:nvPr>
            <p:ph type="sldNum" sz="quarter" idx="5"/>
          </p:nvPr>
        </p:nvSpPr>
        <p:spPr/>
        <p:txBody>
          <a:bodyPr/>
          <a:lstStyle/>
          <a:p>
            <a:fld id="{13499196-7619-CE41-9F50-3B25081FE1F1}" type="slidenum">
              <a:rPr lang="en-US" smtClean="0"/>
              <a:t>13</a:t>
            </a:fld>
            <a:endParaRPr lang="en-US"/>
          </a:p>
        </p:txBody>
      </p:sp>
    </p:spTree>
    <p:extLst>
      <p:ext uri="{BB962C8B-B14F-4D97-AF65-F5344CB8AC3E}">
        <p14:creationId xmlns:p14="http://schemas.microsoft.com/office/powerpoint/2010/main" val="1603271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1200"/>
              </a:spcAft>
              <a:buFont typeface="+mj-lt"/>
              <a:buNone/>
            </a:pPr>
            <a:endParaRPr lang="en-GB" sz="2800" dirty="0"/>
          </a:p>
        </p:txBody>
      </p:sp>
      <p:sp>
        <p:nvSpPr>
          <p:cNvPr id="4" name="Slide Number Placeholder 3"/>
          <p:cNvSpPr>
            <a:spLocks noGrp="1"/>
          </p:cNvSpPr>
          <p:nvPr>
            <p:ph type="sldNum" sz="quarter" idx="5"/>
          </p:nvPr>
        </p:nvSpPr>
        <p:spPr/>
        <p:txBody>
          <a:bodyPr/>
          <a:lstStyle/>
          <a:p>
            <a:fld id="{13499196-7619-CE41-9F50-3B25081FE1F1}" type="slidenum">
              <a:rPr lang="en-US" smtClean="0"/>
              <a:t>14</a:t>
            </a:fld>
            <a:endParaRPr lang="en-US"/>
          </a:p>
        </p:txBody>
      </p:sp>
    </p:spTree>
    <p:extLst>
      <p:ext uri="{BB962C8B-B14F-4D97-AF65-F5344CB8AC3E}">
        <p14:creationId xmlns:p14="http://schemas.microsoft.com/office/powerpoint/2010/main" val="410646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Referral scheme, community projects, members have ownership/control </a:t>
            </a:r>
          </a:p>
        </p:txBody>
      </p:sp>
      <p:sp>
        <p:nvSpPr>
          <p:cNvPr id="4" name="Slide Number Placeholder 3"/>
          <p:cNvSpPr>
            <a:spLocks noGrp="1"/>
          </p:cNvSpPr>
          <p:nvPr>
            <p:ph type="sldNum" sz="quarter" idx="5"/>
          </p:nvPr>
        </p:nvSpPr>
        <p:spPr/>
        <p:txBody>
          <a:bodyPr/>
          <a:lstStyle/>
          <a:p>
            <a:fld id="{13499196-7619-CE41-9F50-3B25081FE1F1}" type="slidenum">
              <a:rPr lang="en-US" smtClean="0"/>
              <a:t>15</a:t>
            </a:fld>
            <a:endParaRPr lang="en-US"/>
          </a:p>
        </p:txBody>
      </p:sp>
    </p:spTree>
    <p:extLst>
      <p:ext uri="{BB962C8B-B14F-4D97-AF65-F5344CB8AC3E}">
        <p14:creationId xmlns:p14="http://schemas.microsoft.com/office/powerpoint/2010/main" val="56509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99196-7619-CE41-9F50-3B25081FE1F1}" type="slidenum">
              <a:rPr lang="en-US" smtClean="0"/>
              <a:t>16</a:t>
            </a:fld>
            <a:endParaRPr lang="en-US"/>
          </a:p>
        </p:txBody>
      </p:sp>
    </p:spTree>
    <p:extLst>
      <p:ext uri="{BB962C8B-B14F-4D97-AF65-F5344CB8AC3E}">
        <p14:creationId xmlns:p14="http://schemas.microsoft.com/office/powerpoint/2010/main" val="229357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196-7619-CE41-9F50-3B25081FE1F1}" type="slidenum">
              <a:rPr lang="en-US" smtClean="0"/>
              <a:t>17</a:t>
            </a:fld>
            <a:endParaRPr lang="en-US"/>
          </a:p>
        </p:txBody>
      </p:sp>
    </p:spTree>
    <p:extLst>
      <p:ext uri="{BB962C8B-B14F-4D97-AF65-F5344CB8AC3E}">
        <p14:creationId xmlns:p14="http://schemas.microsoft.com/office/powerpoint/2010/main" val="385242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196-7619-CE41-9F50-3B25081FE1F1}" type="slidenum">
              <a:rPr lang="en-US" smtClean="0"/>
              <a:t>18</a:t>
            </a:fld>
            <a:endParaRPr lang="en-US"/>
          </a:p>
        </p:txBody>
      </p:sp>
    </p:spTree>
    <p:extLst>
      <p:ext uri="{BB962C8B-B14F-4D97-AF65-F5344CB8AC3E}">
        <p14:creationId xmlns:p14="http://schemas.microsoft.com/office/powerpoint/2010/main" val="334667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196-7619-CE41-9F50-3B25081FE1F1}" type="slidenum">
              <a:rPr lang="en-US" smtClean="0"/>
              <a:t>4</a:t>
            </a:fld>
            <a:endParaRPr lang="en-US"/>
          </a:p>
        </p:txBody>
      </p:sp>
    </p:spTree>
    <p:extLst>
      <p:ext uri="{BB962C8B-B14F-4D97-AF65-F5344CB8AC3E}">
        <p14:creationId xmlns:p14="http://schemas.microsoft.com/office/powerpoint/2010/main" val="51658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Arial" panose="020B0604020202020204" pitchFamily="34" charset="0"/>
              </a:rPr>
              <a:t>Since its foundation in 1694 the Bank of England (the ‘Bank’) has issued notes promising to pay the bearer a sum of money.  For much of its history the promise could be made good by the Bank paying out gold in exchange for its notes.  The link with gold helped to maintain the value of the notes, although the link was sometimes suspended, for example in wartime.</a:t>
            </a:r>
            <a:br>
              <a:rPr lang="en-GB" dirty="0"/>
            </a:br>
            <a:br>
              <a:rPr lang="en-GB" dirty="0"/>
            </a:br>
            <a:r>
              <a:rPr lang="en-GB" b="0" i="0" dirty="0">
                <a:solidFill>
                  <a:srgbClr val="000000"/>
                </a:solidFill>
                <a:effectLst/>
                <a:latin typeface="Arial" panose="020B0604020202020204" pitchFamily="34" charset="0"/>
              </a:rPr>
              <a:t>The link with gold was finally broken in 1931 (see in particular The Currency and Bank Notes Act 1928 and The Gold Standard (Amendment) Act 1931) when the UK came off the gold standard, and since that time there has been no other asset into which holders have the right to convert Bank of England notes.  They can only be exchanged for other Bank of England notes.  Nowadays public faith in the pound is maintained in a different way - through the Bank of England's operation of monetary policy, the object of which, by statute, is price stability.</a:t>
            </a:r>
            <a:br>
              <a:rPr lang="en-GB" dirty="0"/>
            </a:br>
            <a:r>
              <a:rPr lang="en-GB" b="0" i="0" dirty="0">
                <a:solidFill>
                  <a:srgbClr val="000000"/>
                </a:solidFill>
                <a:effectLst/>
                <a:latin typeface="Arial" panose="020B0604020202020204" pitchFamily="34" charset="0"/>
              </a:rPr>
              <a:t> </a:t>
            </a:r>
            <a:br>
              <a:rPr lang="en-GB" dirty="0"/>
            </a:br>
            <a:r>
              <a:rPr lang="en-GB" b="0" i="0" dirty="0">
                <a:solidFill>
                  <a:srgbClr val="000000"/>
                </a:solidFill>
                <a:effectLst/>
                <a:latin typeface="Arial" panose="020B0604020202020204" pitchFamily="34" charset="0"/>
              </a:rPr>
              <a:t>The Bank Charter Act 1844 and the Currency and Bank Notes Acts 1928 and 1954, provide for the establishment of a distinct Department within the Bank of England - the Issue Department – and for the issue of banknotes. This legislation also requires notes issued by the Bank to be backed by securities (the concept of securities was broadened by the Finance Act 1932 and is now reflected in the amended 1928 Act) held in the Issue Department and confers legal tender status on Bank of England notes.</a:t>
            </a:r>
            <a:endParaRPr lang="en-GB" dirty="0"/>
          </a:p>
        </p:txBody>
      </p:sp>
      <p:sp>
        <p:nvSpPr>
          <p:cNvPr id="4" name="Slide Number Placeholder 3"/>
          <p:cNvSpPr>
            <a:spLocks noGrp="1"/>
          </p:cNvSpPr>
          <p:nvPr>
            <p:ph type="sldNum" sz="quarter" idx="5"/>
          </p:nvPr>
        </p:nvSpPr>
        <p:spPr/>
        <p:txBody>
          <a:bodyPr/>
          <a:lstStyle/>
          <a:p>
            <a:fld id="{13499196-7619-CE41-9F50-3B25081FE1F1}" type="slidenum">
              <a:rPr lang="en-US" smtClean="0"/>
              <a:t>5</a:t>
            </a:fld>
            <a:endParaRPr lang="en-US"/>
          </a:p>
        </p:txBody>
      </p:sp>
    </p:spTree>
    <p:extLst>
      <p:ext uri="{BB962C8B-B14F-4D97-AF65-F5344CB8AC3E}">
        <p14:creationId xmlns:p14="http://schemas.microsoft.com/office/powerpoint/2010/main" val="136498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1200"/>
              </a:spcAft>
              <a:buClrTx/>
              <a:buSzTx/>
              <a:buFont typeface="Symbol" panose="05050102010706020507" pitchFamily="18" charset="2"/>
              <a:buNone/>
              <a:tabLst/>
              <a:defRPr/>
            </a:pPr>
            <a:endParaRPr lang="en-GB" sz="4000" dirty="0"/>
          </a:p>
        </p:txBody>
      </p:sp>
      <p:sp>
        <p:nvSpPr>
          <p:cNvPr id="4" name="Slide Number Placeholder 3"/>
          <p:cNvSpPr>
            <a:spLocks noGrp="1"/>
          </p:cNvSpPr>
          <p:nvPr>
            <p:ph type="sldNum" sz="quarter" idx="5"/>
          </p:nvPr>
        </p:nvSpPr>
        <p:spPr/>
        <p:txBody>
          <a:bodyPr/>
          <a:lstStyle/>
          <a:p>
            <a:fld id="{13499196-7619-CE41-9F50-3B25081FE1F1}" type="slidenum">
              <a:rPr lang="en-US" smtClean="0"/>
              <a:t>6</a:t>
            </a:fld>
            <a:endParaRPr lang="en-US"/>
          </a:p>
        </p:txBody>
      </p:sp>
    </p:spTree>
    <p:extLst>
      <p:ext uri="{BB962C8B-B14F-4D97-AF65-F5344CB8AC3E}">
        <p14:creationId xmlns:p14="http://schemas.microsoft.com/office/powerpoint/2010/main" val="3043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pPr>
            <a:r>
              <a:rPr lang="en-GB" sz="1200" dirty="0"/>
              <a:t>The Taxman is not the ONLY tax-man on the block!</a:t>
            </a:r>
          </a:p>
          <a:p>
            <a:pPr>
              <a:lnSpc>
                <a:spcPct val="107000"/>
              </a:lnSpc>
              <a:spcAft>
                <a:spcPts val="1200"/>
              </a:spcAft>
            </a:pPr>
            <a:r>
              <a:rPr lang="en-GB" sz="1200" dirty="0"/>
              <a:t>The Taxman is unaware of all the details regarding private contracts created because:</a:t>
            </a:r>
            <a:br>
              <a:rPr lang="en-GB" sz="1200" dirty="0"/>
            </a:br>
            <a:endParaRPr lang="en-GB" sz="1200" dirty="0"/>
          </a:p>
          <a:p>
            <a:pPr>
              <a:lnSpc>
                <a:spcPct val="107000"/>
              </a:lnSpc>
              <a:spcAft>
                <a:spcPts val="1200"/>
              </a:spcAft>
            </a:pPr>
            <a:r>
              <a:rPr lang="en-GB" sz="1200" dirty="0"/>
              <a:t>Banks don’t disclose all the details</a:t>
            </a:r>
          </a:p>
          <a:p>
            <a:pPr>
              <a:lnSpc>
                <a:spcPct val="107000"/>
              </a:lnSpc>
              <a:spcAft>
                <a:spcPts val="1200"/>
              </a:spcAft>
            </a:pPr>
            <a:r>
              <a:rPr lang="en-GB" sz="1200" dirty="0"/>
              <a:t>Banks operate 2 sets of books – disguised as PUBLIC and Private</a:t>
            </a:r>
          </a:p>
          <a:p>
            <a:pPr>
              <a:lnSpc>
                <a:spcPct val="107000"/>
              </a:lnSpc>
              <a:spcAft>
                <a:spcPts val="1200"/>
              </a:spcAft>
            </a:pPr>
            <a:endParaRPr lang="en-GB" sz="1200" dirty="0"/>
          </a:p>
        </p:txBody>
      </p:sp>
      <p:sp>
        <p:nvSpPr>
          <p:cNvPr id="4" name="Slide Number Placeholder 3"/>
          <p:cNvSpPr>
            <a:spLocks noGrp="1"/>
          </p:cNvSpPr>
          <p:nvPr>
            <p:ph type="sldNum" sz="quarter" idx="5"/>
          </p:nvPr>
        </p:nvSpPr>
        <p:spPr/>
        <p:txBody>
          <a:bodyPr/>
          <a:lstStyle/>
          <a:p>
            <a:fld id="{13499196-7619-CE41-9F50-3B25081FE1F1}" type="slidenum">
              <a:rPr lang="en-US" smtClean="0"/>
              <a:t>7</a:t>
            </a:fld>
            <a:endParaRPr lang="en-US"/>
          </a:p>
        </p:txBody>
      </p:sp>
    </p:spTree>
    <p:extLst>
      <p:ext uri="{BB962C8B-B14F-4D97-AF65-F5344CB8AC3E}">
        <p14:creationId xmlns:p14="http://schemas.microsoft.com/office/powerpoint/2010/main" val="81374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pPr>
            <a:r>
              <a:rPr lang="en-GB" sz="1200" dirty="0"/>
              <a:t>When You Make Your Claim You Will Be Claiming EVERYTHING that has passed Through Your Bank Account and or Credit Card into that SYSTEM.</a:t>
            </a:r>
            <a:br>
              <a:rPr lang="en-GB" sz="1200" dirty="0"/>
            </a:br>
            <a:br>
              <a:rPr lang="en-GB" sz="1200" dirty="0"/>
            </a:br>
            <a:endParaRPr lang="en-GB" sz="1200" dirty="0"/>
          </a:p>
          <a:p>
            <a:pPr>
              <a:lnSpc>
                <a:spcPct val="107000"/>
              </a:lnSpc>
              <a:spcAft>
                <a:spcPts val="1200"/>
              </a:spcAft>
            </a:pPr>
            <a:r>
              <a:rPr lang="en-GB" sz="1200" dirty="0"/>
              <a:t>Each debit is a NEW SECURITY</a:t>
            </a:r>
          </a:p>
          <a:p>
            <a:pPr>
              <a:lnSpc>
                <a:spcPct val="107000"/>
              </a:lnSpc>
              <a:spcAft>
                <a:spcPts val="1200"/>
              </a:spcAft>
            </a:pPr>
            <a:r>
              <a:rPr lang="en-GB" sz="1200" dirty="0"/>
              <a:t>You Created it</a:t>
            </a:r>
          </a:p>
          <a:p>
            <a:pPr>
              <a:lnSpc>
                <a:spcPct val="107000"/>
              </a:lnSpc>
              <a:spcAft>
                <a:spcPts val="1200"/>
              </a:spcAft>
            </a:pPr>
            <a:r>
              <a:rPr lang="en-GB" sz="1200" dirty="0"/>
              <a:t>You are the Creator</a:t>
            </a:r>
          </a:p>
          <a:p>
            <a:pPr>
              <a:lnSpc>
                <a:spcPct val="107000"/>
              </a:lnSpc>
              <a:spcAft>
                <a:spcPts val="1200"/>
              </a:spcAft>
            </a:pPr>
            <a:r>
              <a:rPr lang="en-GB" sz="1200" dirty="0"/>
              <a:t>You are the Original Issuer</a:t>
            </a:r>
          </a:p>
          <a:p>
            <a:pPr>
              <a:lnSpc>
                <a:spcPct val="107000"/>
              </a:lnSpc>
              <a:spcAft>
                <a:spcPts val="1200"/>
              </a:spcAft>
            </a:pPr>
            <a:r>
              <a:rPr lang="en-GB" sz="1200" dirty="0"/>
              <a:t>You are the Alpha and Omega</a:t>
            </a:r>
          </a:p>
          <a:p>
            <a:pPr>
              <a:lnSpc>
                <a:spcPct val="107000"/>
              </a:lnSpc>
              <a:spcAft>
                <a:spcPts val="1200"/>
              </a:spcAft>
            </a:pPr>
            <a:r>
              <a:rPr lang="en-GB" sz="1200" dirty="0"/>
              <a:t>Everything Returns to Source</a:t>
            </a:r>
          </a:p>
          <a:p>
            <a:pPr>
              <a:lnSpc>
                <a:spcPct val="107000"/>
              </a:lnSpc>
              <a:spcAft>
                <a:spcPts val="1200"/>
              </a:spcAft>
            </a:pPr>
            <a:endParaRPr lang="en-GB" sz="1200" dirty="0"/>
          </a:p>
        </p:txBody>
      </p:sp>
      <p:sp>
        <p:nvSpPr>
          <p:cNvPr id="4" name="Slide Number Placeholder 3"/>
          <p:cNvSpPr>
            <a:spLocks noGrp="1"/>
          </p:cNvSpPr>
          <p:nvPr>
            <p:ph type="sldNum" sz="quarter" idx="5"/>
          </p:nvPr>
        </p:nvSpPr>
        <p:spPr/>
        <p:txBody>
          <a:bodyPr/>
          <a:lstStyle/>
          <a:p>
            <a:fld id="{13499196-7619-CE41-9F50-3B25081FE1F1}" type="slidenum">
              <a:rPr lang="en-US" smtClean="0"/>
              <a:t>8</a:t>
            </a:fld>
            <a:endParaRPr lang="en-US"/>
          </a:p>
        </p:txBody>
      </p:sp>
    </p:spTree>
    <p:extLst>
      <p:ext uri="{BB962C8B-B14F-4D97-AF65-F5344CB8AC3E}">
        <p14:creationId xmlns:p14="http://schemas.microsoft.com/office/powerpoint/2010/main" val="21964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196-7619-CE41-9F50-3B25081FE1F1}" type="slidenum">
              <a:rPr lang="en-US" smtClean="0"/>
              <a:t>9</a:t>
            </a:fld>
            <a:endParaRPr lang="en-US"/>
          </a:p>
        </p:txBody>
      </p:sp>
    </p:spTree>
    <p:extLst>
      <p:ext uri="{BB962C8B-B14F-4D97-AF65-F5344CB8AC3E}">
        <p14:creationId xmlns:p14="http://schemas.microsoft.com/office/powerpoint/2010/main" val="51658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99196-7619-CE41-9F50-3B25081FE1F1}" type="slidenum">
              <a:rPr lang="en-US" smtClean="0"/>
              <a:t>10</a:t>
            </a:fld>
            <a:endParaRPr lang="en-US"/>
          </a:p>
        </p:txBody>
      </p:sp>
    </p:spTree>
    <p:extLst>
      <p:ext uri="{BB962C8B-B14F-4D97-AF65-F5344CB8AC3E}">
        <p14:creationId xmlns:p14="http://schemas.microsoft.com/office/powerpoint/2010/main" val="28675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99196-7619-CE41-9F50-3B25081FE1F1}" type="slidenum">
              <a:rPr lang="en-US" smtClean="0"/>
              <a:t>11</a:t>
            </a:fld>
            <a:endParaRPr lang="en-US"/>
          </a:p>
        </p:txBody>
      </p:sp>
    </p:spTree>
    <p:extLst>
      <p:ext uri="{BB962C8B-B14F-4D97-AF65-F5344CB8AC3E}">
        <p14:creationId xmlns:p14="http://schemas.microsoft.com/office/powerpoint/2010/main" val="3483072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gradFill flip="none" rotWithShape="1">
          <a:gsLst>
            <a:gs pos="0">
              <a:srgbClr val="800E20"/>
            </a:gs>
            <a:gs pos="48000">
              <a:srgbClr val="520614"/>
            </a:gs>
            <a:gs pos="100000">
              <a:srgbClr val="2C021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0792" y="2705866"/>
            <a:ext cx="4830417" cy="1446269"/>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2009" y="2592010"/>
            <a:ext cx="1459064" cy="1000033"/>
          </a:xfrm>
          <a:prstGeom prst="rect">
            <a:avLst/>
          </a:prstGeom>
        </p:spPr>
      </p:pic>
    </p:spTree>
    <p:extLst>
      <p:ext uri="{BB962C8B-B14F-4D97-AF65-F5344CB8AC3E}">
        <p14:creationId xmlns:p14="http://schemas.microsoft.com/office/powerpoint/2010/main" val="86299329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53" presetClass="exit" presetSubtype="32" fill="hold" nodeType="afterEffect">
                                  <p:stCondLst>
                                    <p:cond delay="500"/>
                                  </p:stCondLst>
                                  <p:childTnLst>
                                    <p:anim calcmode="lin" valueType="num">
                                      <p:cBhvr>
                                        <p:cTn id="18" dur="1000"/>
                                        <p:tgtEl>
                                          <p:spTgt spid="7"/>
                                        </p:tgtEl>
                                        <p:attrNameLst>
                                          <p:attrName>ppt_w</p:attrName>
                                        </p:attrNameLst>
                                      </p:cBhvr>
                                      <p:tavLst>
                                        <p:tav tm="0">
                                          <p:val>
                                            <p:strVal val="ppt_w"/>
                                          </p:val>
                                        </p:tav>
                                        <p:tav tm="100000">
                                          <p:val>
                                            <p:fltVal val="0"/>
                                          </p:val>
                                        </p:tav>
                                      </p:tavLst>
                                    </p:anim>
                                    <p:anim calcmode="lin" valueType="num">
                                      <p:cBhvr>
                                        <p:cTn id="19" dur="1000"/>
                                        <p:tgtEl>
                                          <p:spTgt spid="7"/>
                                        </p:tgtEl>
                                        <p:attrNameLst>
                                          <p:attrName>ppt_h</p:attrName>
                                        </p:attrNameLst>
                                      </p:cBhvr>
                                      <p:tavLst>
                                        <p:tav tm="0">
                                          <p:val>
                                            <p:strVal val="ppt_h"/>
                                          </p:val>
                                        </p:tav>
                                        <p:tav tm="100000">
                                          <p:val>
                                            <p:fltVal val="0"/>
                                          </p:val>
                                        </p:tav>
                                      </p:tavLst>
                                    </p:anim>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
    <p:bg>
      <p:bgPr>
        <a:gradFill flip="none" rotWithShape="1">
          <a:gsLst>
            <a:gs pos="0">
              <a:srgbClr val="800E20"/>
            </a:gs>
            <a:gs pos="48000">
              <a:srgbClr val="520614"/>
            </a:gs>
            <a:gs pos="100000">
              <a:srgbClr val="2C021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3239" y="5218043"/>
            <a:ext cx="3145522" cy="941797"/>
          </a:xfrm>
          <a:prstGeom prst="rect">
            <a:avLst/>
          </a:prstGeom>
        </p:spPr>
      </p:pic>
      <p:sp>
        <p:nvSpPr>
          <p:cNvPr id="6" name="Title 1"/>
          <p:cNvSpPr>
            <a:spLocks noGrp="1"/>
          </p:cNvSpPr>
          <p:nvPr>
            <p:ph type="ctrTitle"/>
          </p:nvPr>
        </p:nvSpPr>
        <p:spPr>
          <a:xfrm>
            <a:off x="1507067" y="1010299"/>
            <a:ext cx="9144000" cy="2387600"/>
          </a:xfrm>
        </p:spPr>
        <p:txBody>
          <a:bodyPr anchor="b">
            <a:normAutofit/>
          </a:bodyPr>
          <a:lstStyle>
            <a:lvl1pPr algn="ctr">
              <a:defRPr sz="5000" baseline="0">
                <a:gradFill flip="none" rotWithShape="1">
                  <a:gsLst>
                    <a:gs pos="0">
                      <a:schemeClr val="bg1"/>
                    </a:gs>
                    <a:gs pos="100000">
                      <a:schemeClr val="accent3"/>
                    </a:gs>
                  </a:gsLst>
                  <a:lin ang="16200000" scaled="1"/>
                  <a:tileRect/>
                </a:gradFill>
              </a:defRPr>
            </a:lvl1pPr>
          </a:lstStyle>
          <a:p>
            <a:r>
              <a:rPr lang="en-US"/>
              <a:t>Click to edit Master title style</a:t>
            </a:r>
            <a:endParaRPr lang="en-US" dirty="0"/>
          </a:p>
        </p:txBody>
      </p:sp>
      <p:sp>
        <p:nvSpPr>
          <p:cNvPr id="7" name="Subtitle 2"/>
          <p:cNvSpPr>
            <a:spLocks noGrp="1"/>
          </p:cNvSpPr>
          <p:nvPr>
            <p:ph type="subTitle" idx="1"/>
          </p:nvPr>
        </p:nvSpPr>
        <p:spPr>
          <a:xfrm>
            <a:off x="1507067" y="3714871"/>
            <a:ext cx="9144000" cy="678201"/>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p:cNvCxnSpPr/>
          <p:nvPr userDrawn="1"/>
        </p:nvCxnSpPr>
        <p:spPr>
          <a:xfrm>
            <a:off x="1507067" y="3539067"/>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415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par>
                                <p:cTn id="12" presetID="22" presetClass="entr" presetSubtype="8"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22" presetClass="entr" presetSubtype="4" fill="hold" nodeType="withEffect">
                  <p:stCondLst>
                    <p:cond delay="1000"/>
                  </p:stCondLst>
                  <p:childTnLst>
                    <p:set>
                      <p:cBhvr>
                        <p:cTn dur="1" fill="hold">
                          <p:stCondLst>
                            <p:cond delay="0"/>
                          </p:stCondLst>
                        </p:cTn>
                        <p:tgtEl>
                          <p:spTgt spid="7"/>
                        </p:tgtEl>
                        <p:attrNameLst>
                          <p:attrName>style.visibility</p:attrName>
                        </p:attrNameLst>
                      </p:cBhvr>
                      <p:to>
                        <p:strVal val="visible"/>
                      </p:to>
                    </p:set>
                    <p:animEffect transition="in" filter="wipe(down)">
                      <p:cBhvr>
                        <p:cTn dur="10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0">
              <a:schemeClr val="tx1">
                <a:lumMod val="90000"/>
                <a:lumOff val="10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07623"/>
          </a:xfrm>
        </p:spPr>
        <p:txBody>
          <a:bodyPr/>
          <a:lstStyle>
            <a:lvl1pPr>
              <a:defRPr>
                <a:gradFill flip="none" rotWithShape="1">
                  <a:gsLst>
                    <a:gs pos="0">
                      <a:schemeClr val="accent3"/>
                    </a:gs>
                    <a:gs pos="100000">
                      <a:schemeClr val="bg1"/>
                    </a:gs>
                  </a:gsLst>
                  <a:lin ang="5400000" scaled="1"/>
                  <a:tileRect/>
                </a:gradFill>
              </a:defRPr>
            </a:lvl1pPr>
          </a:lstStyle>
          <a:p>
            <a:r>
              <a:rPr lang="en-US"/>
              <a:t>Click to edit Master title style</a:t>
            </a:r>
          </a:p>
        </p:txBody>
      </p:sp>
      <p:sp>
        <p:nvSpPr>
          <p:cNvPr id="3" name="Text Placeholder 2"/>
          <p:cNvSpPr>
            <a:spLocks noGrp="1"/>
          </p:cNvSpPr>
          <p:nvPr>
            <p:ph type="body" idx="1"/>
          </p:nvPr>
        </p:nvSpPr>
        <p:spPr>
          <a:xfrm>
            <a:off x="839788" y="1676399"/>
            <a:ext cx="5157787" cy="647494"/>
          </a:xfrm>
        </p:spPr>
        <p:txBody>
          <a:bodyPr anchor="b"/>
          <a:lstStyle>
            <a:lvl1pPr marL="0" indent="0">
              <a:buNone/>
              <a:defRPr sz="2400" b="1">
                <a:gradFill flip="none" rotWithShape="1">
                  <a:gsLst>
                    <a:gs pos="0">
                      <a:schemeClr val="accent3"/>
                    </a:gs>
                    <a:gs pos="100000">
                      <a:schemeClr val="bg1"/>
                    </a:gs>
                  </a:gsLst>
                  <a:lin ang="5400000" scaled="1"/>
                  <a:tileRect/>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31285"/>
            <a:ext cx="5157787" cy="2637957"/>
          </a:xfrm>
        </p:spPr>
        <p:txBody>
          <a:bodyPr>
            <a:normAutofit/>
          </a:bodyPr>
          <a:lstStyle>
            <a:lvl1pPr>
              <a:buClr>
                <a:schemeClr val="bg1"/>
              </a:buClr>
              <a:defRPr sz="2400">
                <a:solidFill>
                  <a:schemeClr val="bg2"/>
                </a:solidFill>
              </a:defRPr>
            </a:lvl1pPr>
            <a:lvl2pPr>
              <a:buClr>
                <a:schemeClr val="bg1"/>
              </a:buClr>
              <a:defRPr sz="2400">
                <a:solidFill>
                  <a:schemeClr val="bg2"/>
                </a:solidFill>
              </a:defRPr>
            </a:lvl2pPr>
            <a:lvl3pPr>
              <a:buClr>
                <a:schemeClr val="bg1"/>
              </a:buClr>
              <a:defRPr sz="2400">
                <a:solidFill>
                  <a:schemeClr val="bg2"/>
                </a:solidFill>
              </a:defRPr>
            </a:lvl3pPr>
            <a:lvl4pPr>
              <a:buClr>
                <a:schemeClr val="bg1"/>
              </a:buClr>
              <a:defRPr sz="2400">
                <a:solidFill>
                  <a:schemeClr val="bg2"/>
                </a:solidFill>
              </a:defRPr>
            </a:lvl4pPr>
            <a:lvl5pPr>
              <a:buClr>
                <a:schemeClr val="bg1"/>
              </a:buCl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76399"/>
            <a:ext cx="5183188" cy="647493"/>
          </a:xfrm>
        </p:spPr>
        <p:txBody>
          <a:bodyPr anchor="b"/>
          <a:lstStyle>
            <a:lvl1pPr marL="0" indent="0">
              <a:buNone/>
              <a:defRPr sz="2400" b="1">
                <a:gradFill flip="none" rotWithShape="1">
                  <a:gsLst>
                    <a:gs pos="0">
                      <a:schemeClr val="accent3"/>
                    </a:gs>
                    <a:gs pos="100000">
                      <a:schemeClr val="bg1"/>
                    </a:gs>
                  </a:gsLst>
                  <a:lin ang="5400000" scaled="1"/>
                  <a:tileRect/>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31285"/>
            <a:ext cx="5183188" cy="2637957"/>
          </a:xfrm>
        </p:spPr>
        <p:txBody>
          <a:bodyPr>
            <a:normAutofit/>
          </a:bodyPr>
          <a:lstStyle>
            <a:lvl1pPr>
              <a:buClr>
                <a:schemeClr val="bg1"/>
              </a:buClr>
              <a:defRPr sz="2400">
                <a:solidFill>
                  <a:schemeClr val="bg2"/>
                </a:solidFill>
              </a:defRPr>
            </a:lvl1pPr>
            <a:lvl2pPr>
              <a:buClr>
                <a:schemeClr val="bg1"/>
              </a:buClr>
              <a:defRPr sz="2400">
                <a:solidFill>
                  <a:schemeClr val="bg2"/>
                </a:solidFill>
              </a:defRPr>
            </a:lvl2pPr>
            <a:lvl3pPr>
              <a:buClr>
                <a:schemeClr val="bg1"/>
              </a:buClr>
              <a:defRPr sz="2400">
                <a:solidFill>
                  <a:schemeClr val="bg2"/>
                </a:solidFill>
              </a:defRPr>
            </a:lvl3pPr>
            <a:lvl4pPr>
              <a:buClr>
                <a:schemeClr val="bg1"/>
              </a:buClr>
              <a:defRPr sz="2400">
                <a:solidFill>
                  <a:schemeClr val="bg2"/>
                </a:solidFill>
              </a:defRPr>
            </a:lvl4pPr>
            <a:lvl5pPr>
              <a:buClr>
                <a:schemeClr val="bg1"/>
              </a:buCl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839788" y="1486364"/>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6856" y="5641242"/>
            <a:ext cx="2660373" cy="796539"/>
          </a:xfrm>
          <a:prstGeom prst="rect">
            <a:avLst/>
          </a:prstGeom>
        </p:spPr>
      </p:pic>
    </p:spTree>
    <p:extLst>
      <p:ext uri="{BB962C8B-B14F-4D97-AF65-F5344CB8AC3E}">
        <p14:creationId xmlns:p14="http://schemas.microsoft.com/office/powerpoint/2010/main" val="65680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 presetClass="entr" presetSubtype="4"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aroon 1">
    <p:bg>
      <p:bgPr>
        <a:gradFill flip="none" rotWithShape="1">
          <a:gsLst>
            <a:gs pos="0">
              <a:srgbClr val="800E20"/>
            </a:gs>
            <a:gs pos="48000">
              <a:srgbClr val="520614"/>
            </a:gs>
            <a:gs pos="100000">
              <a:srgbClr val="2C021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189" y="7446893"/>
            <a:ext cx="3145522" cy="941797"/>
          </a:xfrm>
          <a:prstGeom prst="rect">
            <a:avLst/>
          </a:prstGeom>
        </p:spPr>
      </p:pic>
    </p:spTree>
    <p:extLst>
      <p:ext uri="{BB962C8B-B14F-4D97-AF65-F5344CB8AC3E}">
        <p14:creationId xmlns:p14="http://schemas.microsoft.com/office/powerpoint/2010/main" val="1863325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 Title only">
    <p:bg>
      <p:bgPr>
        <a:gradFill flip="none" rotWithShape="1">
          <a:gsLst>
            <a:gs pos="0">
              <a:srgbClr val="800E20"/>
            </a:gs>
            <a:gs pos="48000">
              <a:srgbClr val="520614"/>
            </a:gs>
            <a:gs pos="100000">
              <a:srgbClr val="2C0210"/>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352916"/>
            <a:ext cx="11208027" cy="1061052"/>
          </a:xfrm>
        </p:spPr>
        <p:txBody>
          <a:bodyPr>
            <a:normAutofit/>
          </a:bodyPr>
          <a:lstStyle>
            <a:lvl1pPr>
              <a:defRPr sz="4000" b="0" cap="none" spc="0" baseline="0">
                <a:ln w="0"/>
                <a:solidFill>
                  <a:schemeClr val="bg2"/>
                </a:solidFill>
                <a:effectLst>
                  <a:outerShdw blurRad="38100" dist="25400" dir="5400000" algn="ctr" rotWithShape="0">
                    <a:srgbClr val="6E747A">
                      <a:alpha val="43000"/>
                    </a:srgbClr>
                  </a:outerShdw>
                </a:effectLst>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7253" y="5571522"/>
            <a:ext cx="2660373" cy="796539"/>
          </a:xfrm>
          <a:prstGeom prst="rect">
            <a:avLst/>
          </a:prstGeom>
        </p:spPr>
      </p:pic>
      <p:cxnSp>
        <p:nvCxnSpPr>
          <p:cNvPr id="12" name="Straight Connector 11"/>
          <p:cNvCxnSpPr/>
          <p:nvPr userDrawn="1"/>
        </p:nvCxnSpPr>
        <p:spPr>
          <a:xfrm>
            <a:off x="344488" y="1413968"/>
            <a:ext cx="11473138" cy="0"/>
          </a:xfrm>
          <a:prstGeom prst="line">
            <a:avLst/>
          </a:prstGeom>
          <a:ln w="19050">
            <a:gradFill flip="none" rotWithShape="1">
              <a:gsLst>
                <a:gs pos="0">
                  <a:schemeClr val="bg1"/>
                </a:gs>
                <a:gs pos="10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down)">
                                      <p:cBhvr>
                                        <p:cTn id="8" dur="1000"/>
                                        <p:tgtEl>
                                          <p:spTgt spid="2"/>
                                        </p:tgtEl>
                                      </p:cBhvr>
                                    </p:animEffect>
                                  </p:childTnLst>
                                </p:cTn>
                              </p:par>
                              <p:par>
                                <p:cTn id="9" presetID="2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white with colored header">
    <p:bg>
      <p:bgPr>
        <a:gradFill flip="none" rotWithShape="1">
          <a:gsLst>
            <a:gs pos="0">
              <a:schemeClr val="bg2"/>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7" y="1862069"/>
            <a:ext cx="6554925" cy="4385357"/>
          </a:xfrm>
        </p:spPr>
        <p:txBody>
          <a:bodyPr>
            <a:normAutofit/>
          </a:bodyPr>
          <a:lstStyle>
            <a:lvl1pPr>
              <a:defRPr sz="2400">
                <a:solidFill>
                  <a:schemeClr val="bg2">
                    <a:lumMod val="10000"/>
                  </a:schemeClr>
                </a:solidFill>
              </a:defRPr>
            </a:lvl1pPr>
            <a:lvl2pPr>
              <a:defRPr sz="2400">
                <a:solidFill>
                  <a:schemeClr val="bg2">
                    <a:lumMod val="10000"/>
                  </a:schemeClr>
                </a:solidFill>
              </a:defRPr>
            </a:lvl2pPr>
            <a:lvl3pPr>
              <a:defRPr sz="2400">
                <a:solidFill>
                  <a:schemeClr val="bg2">
                    <a:lumMod val="10000"/>
                  </a:schemeClr>
                </a:solidFill>
              </a:defRPr>
            </a:lvl3pPr>
            <a:lvl4pPr>
              <a:defRPr sz="2400">
                <a:solidFill>
                  <a:schemeClr val="bg2">
                    <a:lumMod val="10000"/>
                  </a:schemeClr>
                </a:solidFill>
              </a:defRPr>
            </a:lvl4pPr>
            <a:lvl5pPr>
              <a:defRPr sz="2400">
                <a:solidFill>
                  <a:schemeClr val="bg2">
                    <a:lumMod val="1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09971" y="2877670"/>
            <a:ext cx="3932237" cy="3369755"/>
          </a:xfrm>
        </p:spPr>
        <p:txBody>
          <a:bodyPr>
            <a:normAutofit/>
          </a:bodyPr>
          <a:lstStyle>
            <a:lvl1pPr marL="0" indent="0">
              <a:buNone/>
              <a:defRPr sz="1800">
                <a:solidFill>
                  <a:schemeClr val="bg2">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0" y="0"/>
            <a:ext cx="12192000" cy="1375868"/>
          </a:xfrm>
          <a:prstGeom prst="rect">
            <a:avLst/>
          </a:prstGeom>
          <a:gradFill flip="none" rotWithShape="1">
            <a:gsLst>
              <a:gs pos="0">
                <a:schemeClr val="tx1"/>
              </a:gs>
              <a:gs pos="69000">
                <a:schemeClr val="accent6">
                  <a:shade val="67500"/>
                  <a:satMod val="115000"/>
                </a:schemeClr>
              </a:gs>
              <a:gs pos="100000">
                <a:schemeClr val="accent6">
                  <a:shade val="100000"/>
                  <a:satMod val="115000"/>
                </a:schemeClr>
              </a:gs>
            </a:gsLst>
            <a:lin ang="8100000" scaled="1"/>
            <a:tileRect/>
          </a:gradFill>
          <a:ln>
            <a:noFill/>
          </a:ln>
          <a:effectLst>
            <a:outerShdw blurRad="584200" dist="203200" dir="5400000" algn="t" rotWithShape="0">
              <a:prstClr val="black">
                <a:alpha val="22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5170" y="307594"/>
            <a:ext cx="2660373" cy="796539"/>
          </a:xfrm>
          <a:prstGeom prst="rect">
            <a:avLst/>
          </a:prstGeom>
        </p:spPr>
      </p:pic>
      <p:sp>
        <p:nvSpPr>
          <p:cNvPr id="16" name="Title 15"/>
          <p:cNvSpPr>
            <a:spLocks noGrp="1"/>
          </p:cNvSpPr>
          <p:nvPr>
            <p:ph type="title"/>
          </p:nvPr>
        </p:nvSpPr>
        <p:spPr>
          <a:xfrm>
            <a:off x="694765" y="50305"/>
            <a:ext cx="8458200" cy="1325563"/>
          </a:xfrm>
        </p:spPr>
        <p:txBody>
          <a:bodyPr>
            <a:normAutofit/>
          </a:bodyPr>
          <a:lstStyle>
            <a:lvl1pPr>
              <a:defRPr sz="4000"/>
            </a:lvl1pPr>
          </a:lstStyle>
          <a:p>
            <a:r>
              <a:rPr lang="en-US"/>
              <a:t>Click to edit Master title style</a:t>
            </a:r>
            <a:endParaRPr lang="en-US" dirty="0"/>
          </a:p>
        </p:txBody>
      </p:sp>
      <p:sp>
        <p:nvSpPr>
          <p:cNvPr id="17" name="Text Placeholder 3"/>
          <p:cNvSpPr>
            <a:spLocks noGrp="1"/>
          </p:cNvSpPr>
          <p:nvPr>
            <p:ph type="body" sz="half" idx="10"/>
          </p:nvPr>
        </p:nvSpPr>
        <p:spPr>
          <a:xfrm>
            <a:off x="809971" y="1862069"/>
            <a:ext cx="3932237" cy="916990"/>
          </a:xfrm>
        </p:spPr>
        <p:txBody>
          <a:bodyPr anchor="b">
            <a:normAutofit/>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7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with white header">
    <p:bg>
      <p:bgPr>
        <a:gradFill flip="none" rotWithShape="1">
          <a:gsLst>
            <a:gs pos="0">
              <a:schemeClr val="bg2"/>
            </a:gs>
            <a:gs pos="100000">
              <a:schemeClr val="bg2"/>
            </a:gs>
          </a:gsLst>
          <a:lin ang="5400000" scaled="1"/>
          <a:tileRect/>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3005" y="-1426712"/>
            <a:ext cx="2678723" cy="803165"/>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51419" y="302173"/>
            <a:ext cx="2593498" cy="777611"/>
          </a:xfrm>
          <a:prstGeom prst="rect">
            <a:avLst/>
          </a:prstGeom>
        </p:spPr>
      </p:pic>
      <p:cxnSp>
        <p:nvCxnSpPr>
          <p:cNvPr id="14" name="Straight Connector 13"/>
          <p:cNvCxnSpPr/>
          <p:nvPr userDrawn="1"/>
        </p:nvCxnSpPr>
        <p:spPr>
          <a:xfrm>
            <a:off x="550273" y="1227893"/>
            <a:ext cx="1109145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itle 16"/>
          <p:cNvSpPr>
            <a:spLocks noGrp="1"/>
          </p:cNvSpPr>
          <p:nvPr>
            <p:ph type="title"/>
          </p:nvPr>
        </p:nvSpPr>
        <p:spPr>
          <a:xfrm>
            <a:off x="550273" y="0"/>
            <a:ext cx="8601146" cy="1227893"/>
          </a:xfrm>
        </p:spPr>
        <p:txBody>
          <a:bodyPr>
            <a:normAutofit/>
          </a:bodyPr>
          <a:lstStyle>
            <a:lvl1pPr>
              <a:defRPr sz="4000">
                <a:solidFill>
                  <a:schemeClr val="accent2"/>
                </a:solidFill>
              </a:defRPr>
            </a:lvl1pPr>
          </a:lstStyle>
          <a:p>
            <a:r>
              <a:rPr lang="en-US"/>
              <a:t>Click to edit Master title style</a:t>
            </a:r>
          </a:p>
        </p:txBody>
      </p:sp>
      <p:sp>
        <p:nvSpPr>
          <p:cNvPr id="23" name="Content Placeholder 2"/>
          <p:cNvSpPr>
            <a:spLocks noGrp="1"/>
          </p:cNvSpPr>
          <p:nvPr>
            <p:ph idx="1"/>
          </p:nvPr>
        </p:nvSpPr>
        <p:spPr>
          <a:xfrm>
            <a:off x="5183187" y="1862069"/>
            <a:ext cx="6554925" cy="4385357"/>
          </a:xfrm>
        </p:spPr>
        <p:txBody>
          <a:bodyPr>
            <a:normAutofit/>
          </a:bodyPr>
          <a:lstStyle>
            <a:lvl1pPr>
              <a:defRPr sz="2400">
                <a:solidFill>
                  <a:schemeClr val="bg2">
                    <a:lumMod val="10000"/>
                  </a:schemeClr>
                </a:solidFill>
              </a:defRPr>
            </a:lvl1pPr>
            <a:lvl2pPr>
              <a:defRPr sz="2400">
                <a:solidFill>
                  <a:schemeClr val="bg2">
                    <a:lumMod val="10000"/>
                  </a:schemeClr>
                </a:solidFill>
              </a:defRPr>
            </a:lvl2pPr>
            <a:lvl3pPr>
              <a:defRPr sz="2400">
                <a:solidFill>
                  <a:schemeClr val="bg2">
                    <a:lumMod val="10000"/>
                  </a:schemeClr>
                </a:solidFill>
              </a:defRPr>
            </a:lvl3pPr>
            <a:lvl4pPr>
              <a:defRPr sz="2400">
                <a:solidFill>
                  <a:schemeClr val="bg2">
                    <a:lumMod val="10000"/>
                  </a:schemeClr>
                </a:solidFill>
              </a:defRPr>
            </a:lvl4pPr>
            <a:lvl5pPr>
              <a:defRPr sz="2400">
                <a:solidFill>
                  <a:schemeClr val="bg2">
                    <a:lumMod val="1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p:cNvSpPr>
            <a:spLocks noGrp="1"/>
          </p:cNvSpPr>
          <p:nvPr>
            <p:ph type="body" sz="half" idx="2"/>
          </p:nvPr>
        </p:nvSpPr>
        <p:spPr>
          <a:xfrm>
            <a:off x="809971" y="2877670"/>
            <a:ext cx="3932237" cy="3369755"/>
          </a:xfrm>
        </p:spPr>
        <p:txBody>
          <a:bodyPr>
            <a:normAutofit/>
          </a:bodyPr>
          <a:lstStyle>
            <a:lvl1pPr marL="0" indent="0">
              <a:buNone/>
              <a:defRPr sz="1800">
                <a:solidFill>
                  <a:schemeClr val="bg2">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5" name="Text Placeholder 3"/>
          <p:cNvSpPr>
            <a:spLocks noGrp="1"/>
          </p:cNvSpPr>
          <p:nvPr>
            <p:ph type="body" sz="half" idx="10"/>
          </p:nvPr>
        </p:nvSpPr>
        <p:spPr>
          <a:xfrm>
            <a:off x="809971" y="1862069"/>
            <a:ext cx="3932237" cy="916990"/>
          </a:xfrm>
        </p:spPr>
        <p:txBody>
          <a:bodyPr anchor="b">
            <a:normAutofit/>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946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c - don't use">
    <p:bg>
      <p:bgPr>
        <a:gradFill flip="none" rotWithShape="1">
          <a:gsLst>
            <a:gs pos="0">
              <a:srgbClr val="800E20"/>
            </a:gs>
            <a:gs pos="48000">
              <a:srgbClr val="520614"/>
            </a:gs>
            <a:gs pos="100000">
              <a:srgbClr val="2C021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p:cNvSpPr/>
          <p:nvPr userDrawn="1"/>
        </p:nvSpPr>
        <p:spPr>
          <a:xfrm>
            <a:off x="1" y="4732257"/>
            <a:ext cx="12192000" cy="2125744"/>
          </a:xfrm>
          <a:prstGeom prst="rect">
            <a:avLst/>
          </a:prstGeom>
          <a:gradFill flip="none" rotWithShape="1">
            <a:gsLst>
              <a:gs pos="0">
                <a:schemeClr val="tx1">
                  <a:alpha val="0"/>
                </a:schemeClr>
              </a:gs>
              <a:gs pos="100000">
                <a:srgbClr val="2C021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3239" y="5218043"/>
            <a:ext cx="3145522" cy="941797"/>
          </a:xfrm>
          <a:prstGeom prst="rect">
            <a:avLst/>
          </a:prstGeom>
        </p:spPr>
      </p:pic>
      <p:pic>
        <p:nvPicPr>
          <p:cNvPr id="10" name="Picture 9"/>
          <p:cNvPicPr>
            <a:picLocks noChangeAspect="1"/>
          </p:cNvPicPr>
          <p:nvPr userDrawn="1"/>
        </p:nvPicPr>
        <p:blipFill>
          <a:blip r:embed="rId3"/>
          <a:stretch>
            <a:fillRect/>
          </a:stretch>
        </p:blipFill>
        <p:spPr>
          <a:xfrm>
            <a:off x="3403600" y="3022600"/>
            <a:ext cx="5384800" cy="812800"/>
          </a:xfrm>
          <a:prstGeom prst="rect">
            <a:avLst/>
          </a:prstGeom>
        </p:spPr>
      </p:pic>
    </p:spTree>
    <p:extLst>
      <p:ext uri="{BB962C8B-B14F-4D97-AF65-F5344CB8AC3E}">
        <p14:creationId xmlns:p14="http://schemas.microsoft.com/office/powerpoint/2010/main" val="8851661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16173"/>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3" r:id="rId3"/>
    <p:sldLayoutId id="2147483660" r:id="rId4"/>
    <p:sldLayoutId id="2147483654" r:id="rId5"/>
    <p:sldLayoutId id="2147483656" r:id="rId6"/>
    <p:sldLayoutId id="2147483661" r:id="rId7"/>
    <p:sldLayoutId id="2147483659" r:id="rId8"/>
  </p:sldLayoutIdLst>
  <p:txStyles>
    <p:titleStyle>
      <a:lvl1pPr algn="l" defTabSz="914400" rtl="0" eaLnBrk="1" latinLnBrk="0" hangingPunct="1">
        <a:lnSpc>
          <a:spcPct val="90000"/>
        </a:lnSpc>
        <a:spcBef>
          <a:spcPct val="0"/>
        </a:spcBef>
        <a:buNone/>
        <a:defRPr sz="4400" kern="1200">
          <a:solidFill>
            <a:schemeClr val="bg2"/>
          </a:solidFill>
          <a:latin typeface="Nunito Sans Regular" charset="0"/>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a:buChar char="•"/>
        <a:defRPr sz="2400" kern="1200">
          <a:solidFill>
            <a:schemeClr val="bg2"/>
          </a:solidFill>
          <a:latin typeface="Nunito Sans Regular" charset="0"/>
          <a:ea typeface="+mn-ea"/>
          <a:cs typeface="+mn-cs"/>
        </a:defRPr>
      </a:lvl1pPr>
      <a:lvl2pPr marL="6858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2pPr>
      <a:lvl3pPr marL="11430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3pPr>
      <a:lvl4pPr marL="16002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4pPr>
      <a:lvl5pPr marL="20574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442767"/>
      </p:ext>
    </p:extLst>
  </p:cSld>
  <p:clrMapOvr>
    <a:masterClrMapping/>
  </p:clrMapOvr>
  <mc:AlternateContent xmlns:mc="http://schemas.openxmlformats.org/markup-compatibility/2006" xmlns:p14="http://schemas.microsoft.com/office/powerpoint/2010/main">
    <mc:Choice Requires="p14">
      <p:transition spd="slow" p14:dur="800" advTm="10203">
        <p14:flythrough dir="out"/>
      </p:transition>
    </mc:Choice>
    <mc:Fallback xmlns="">
      <p:transition spd="slow" advTm="1020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70AD84C0-0DBD-472D-B09A-083101969237}"/>
              </a:ext>
            </a:extLst>
          </p:cNvPr>
          <p:cNvSpPr>
            <a:spLocks noGrp="1"/>
          </p:cNvSpPr>
          <p:nvPr>
            <p:ph type="body" sz="half" idx="10"/>
          </p:nvPr>
        </p:nvSpPr>
        <p:spPr>
          <a:xfrm>
            <a:off x="809970" y="1768551"/>
            <a:ext cx="6750890" cy="916990"/>
          </a:xfrm>
        </p:spPr>
        <p:txBody>
          <a:bodyPr anchor="t"/>
          <a:lstStyle/>
          <a:p>
            <a:r>
              <a:rPr lang="en-GB" dirty="0"/>
              <a:t>IS IT YOUR INTENT?</a:t>
            </a:r>
          </a:p>
        </p:txBody>
      </p:sp>
      <p:sp>
        <p:nvSpPr>
          <p:cNvPr id="14" name="Title 1">
            <a:extLst>
              <a:ext uri="{FF2B5EF4-FFF2-40B4-BE49-F238E27FC236}">
                <a16:creationId xmlns:a16="http://schemas.microsoft.com/office/drawing/2014/main" id="{9062A6B0-17E0-43C5-9501-3E281FD636AB}"/>
              </a:ext>
            </a:extLst>
          </p:cNvPr>
          <p:cNvSpPr>
            <a:spLocks noGrp="1"/>
          </p:cNvSpPr>
          <p:nvPr>
            <p:ph type="title"/>
          </p:nvPr>
        </p:nvSpPr>
        <p:spPr>
          <a:xfrm>
            <a:off x="550273" y="0"/>
            <a:ext cx="8601146" cy="1227893"/>
          </a:xfrm>
        </p:spPr>
        <p:txBody>
          <a:bodyPr/>
          <a:lstStyle/>
          <a:p>
            <a:r>
              <a:rPr lang="en-US" dirty="0"/>
              <a:t>6. Abandonment</a:t>
            </a:r>
          </a:p>
        </p:txBody>
      </p:sp>
      <p:sp>
        <p:nvSpPr>
          <p:cNvPr id="16" name="Text Placeholder 3">
            <a:extLst>
              <a:ext uri="{FF2B5EF4-FFF2-40B4-BE49-F238E27FC236}">
                <a16:creationId xmlns:a16="http://schemas.microsoft.com/office/drawing/2014/main" id="{D93BEAC3-16F5-4BB6-9158-FC42E971AA7A}"/>
              </a:ext>
            </a:extLst>
          </p:cNvPr>
          <p:cNvSpPr>
            <a:spLocks noGrp="1"/>
          </p:cNvSpPr>
          <p:nvPr>
            <p:ph type="body" sz="half" idx="2"/>
          </p:nvPr>
        </p:nvSpPr>
        <p:spPr>
          <a:xfrm>
            <a:off x="809970" y="2394065"/>
            <a:ext cx="10763330" cy="3934000"/>
          </a:xfrm>
        </p:spPr>
        <p:txBody>
          <a:bodyPr>
            <a:noAutofit/>
          </a:bodyPr>
          <a:lstStyle/>
          <a:p>
            <a:pPr marL="342900" indent="-342900">
              <a:lnSpc>
                <a:spcPct val="140000"/>
              </a:lnSpc>
              <a:buFont typeface="Arial" panose="020B0604020202020204" pitchFamily="34" charset="0"/>
              <a:buChar char="•"/>
            </a:pPr>
            <a:r>
              <a:rPr lang="en-GB" sz="2000" dirty="0"/>
              <a:t>Blacks Law (9</a:t>
            </a:r>
            <a:r>
              <a:rPr lang="en-GB" sz="2000" baseline="30000" dirty="0"/>
              <a:t>th</a:t>
            </a:r>
            <a:r>
              <a:rPr lang="en-GB" sz="2000" dirty="0"/>
              <a:t> Ed): “the relinquishing of a right or interest with the intention of never reclaiming it”</a:t>
            </a:r>
          </a:p>
          <a:p>
            <a:pPr marL="342900" indent="-342900">
              <a:lnSpc>
                <a:spcPct val="140000"/>
              </a:lnSpc>
              <a:buFont typeface="Arial" panose="020B0604020202020204" pitchFamily="34" charset="0"/>
              <a:buChar char="•"/>
            </a:pPr>
            <a:r>
              <a:rPr lang="en-GB" sz="2000" dirty="0"/>
              <a:t>Blacks Law (1</a:t>
            </a:r>
            <a:r>
              <a:rPr lang="en-GB" sz="2000" baseline="30000" dirty="0"/>
              <a:t>st</a:t>
            </a:r>
            <a:r>
              <a:rPr lang="en-GB" sz="2000" dirty="0"/>
              <a:t> Ed): “the surrender, relinquishment, disclaimer, or cession of property or of rights. The giving up a thing absolutely, without reference to any particular person or purpose; as throwing a jewel into the highway; leaving a thing to itself, desertion, dereliction”</a:t>
            </a:r>
          </a:p>
          <a:p>
            <a:pPr marL="342900" indent="-342900">
              <a:lnSpc>
                <a:spcPct val="140000"/>
              </a:lnSpc>
              <a:buFont typeface="Arial" panose="020B0604020202020204" pitchFamily="34" charset="0"/>
              <a:buChar char="•"/>
            </a:pPr>
            <a:r>
              <a:rPr lang="en-GB" sz="2000" dirty="0"/>
              <a:t>In French law (Merl. Report): “the act by which a debtor surrenders his property for the benefit of his creditors”</a:t>
            </a:r>
          </a:p>
        </p:txBody>
      </p:sp>
    </p:spTree>
    <p:extLst>
      <p:ext uri="{BB962C8B-B14F-4D97-AF65-F5344CB8AC3E}">
        <p14:creationId xmlns:p14="http://schemas.microsoft.com/office/powerpoint/2010/main" val="275791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42C00C5-4581-47AA-BAC0-BFB0F4F770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10510" y="2320564"/>
            <a:ext cx="4302119" cy="3764355"/>
          </a:xfrm>
          <a:prstGeom prst="rect">
            <a:avLst/>
          </a:prstGeom>
          <a:solidFill>
            <a:srgbClr val="FFFFFF"/>
          </a:solidFill>
        </p:spPr>
      </p:pic>
      <p:sp>
        <p:nvSpPr>
          <p:cNvPr id="24" name="Content Placeholder 23"/>
          <p:cNvSpPr>
            <a:spLocks noGrp="1"/>
          </p:cNvSpPr>
          <p:nvPr>
            <p:ph type="body" sz="half" idx="2"/>
          </p:nvPr>
        </p:nvSpPr>
        <p:spPr>
          <a:xfrm>
            <a:off x="809970" y="2634018"/>
            <a:ext cx="6962430" cy="3964209"/>
          </a:xfrm>
        </p:spPr>
        <p:txBody>
          <a:bodyPr>
            <a:normAutofit fontScale="92500"/>
          </a:bodyPr>
          <a:lstStyle/>
          <a:p>
            <a:pPr marL="285750" indent="-285750">
              <a:lnSpc>
                <a:spcPct val="120000"/>
              </a:lnSpc>
              <a:spcBef>
                <a:spcPts val="600"/>
              </a:spcBef>
              <a:spcAft>
                <a:spcPts val="600"/>
              </a:spcAft>
              <a:buFont typeface="Arial" panose="020B0604020202020204" pitchFamily="34" charset="0"/>
              <a:buChar char="•"/>
            </a:pPr>
            <a:r>
              <a:rPr lang="en-GB" dirty="0"/>
              <a:t>Only available to those on PAID memberships</a:t>
            </a:r>
          </a:p>
          <a:p>
            <a:pPr marL="285750" indent="-285750">
              <a:lnSpc>
                <a:spcPct val="120000"/>
              </a:lnSpc>
              <a:spcBef>
                <a:spcPts val="600"/>
              </a:spcBef>
              <a:spcAft>
                <a:spcPts val="600"/>
              </a:spcAft>
              <a:buFont typeface="Arial" panose="020B0604020202020204" pitchFamily="34" charset="0"/>
              <a:buChar char="•"/>
            </a:pPr>
            <a:r>
              <a:rPr lang="en-GB" dirty="0"/>
              <a:t>Not available to members who have requested a refund since July 2022</a:t>
            </a:r>
          </a:p>
          <a:p>
            <a:pPr marL="285750" indent="-285750">
              <a:lnSpc>
                <a:spcPct val="120000"/>
              </a:lnSpc>
              <a:spcBef>
                <a:spcPts val="600"/>
              </a:spcBef>
              <a:spcAft>
                <a:spcPts val="600"/>
              </a:spcAft>
              <a:buFont typeface="Arial" panose="020B0604020202020204" pitchFamily="34" charset="0"/>
              <a:buChar char="•"/>
            </a:pPr>
            <a:r>
              <a:rPr lang="en-GB" dirty="0"/>
              <a:t>One claim per year (total 3 years, currently 2019), by 31 Jan 2023</a:t>
            </a:r>
          </a:p>
          <a:p>
            <a:pPr marL="285750" indent="-285750">
              <a:lnSpc>
                <a:spcPct val="120000"/>
              </a:lnSpc>
              <a:spcBef>
                <a:spcPts val="600"/>
              </a:spcBef>
              <a:spcAft>
                <a:spcPts val="600"/>
              </a:spcAft>
              <a:buFont typeface="Arial" panose="020B0604020202020204" pitchFamily="34" charset="0"/>
              <a:buChar char="•"/>
            </a:pPr>
            <a:r>
              <a:rPr lang="en-GB" dirty="0"/>
              <a:t>Not available if you have filed a 1040 for the year</a:t>
            </a:r>
          </a:p>
          <a:p>
            <a:pPr marL="285750" indent="-285750">
              <a:lnSpc>
                <a:spcPct val="120000"/>
              </a:lnSpc>
              <a:spcBef>
                <a:spcPts val="600"/>
              </a:spcBef>
              <a:spcAft>
                <a:spcPts val="600"/>
              </a:spcAft>
              <a:buFont typeface="Arial" panose="020B0604020202020204" pitchFamily="34" charset="0"/>
              <a:buChar char="•"/>
            </a:pPr>
            <a:r>
              <a:rPr lang="en-GB" dirty="0"/>
              <a:t>Accounts can be open or closed (incl. bank accounts and credit cards)</a:t>
            </a:r>
          </a:p>
          <a:p>
            <a:pPr marL="285750" indent="-285750">
              <a:lnSpc>
                <a:spcPct val="120000"/>
              </a:lnSpc>
              <a:spcBef>
                <a:spcPts val="600"/>
              </a:spcBef>
              <a:spcAft>
                <a:spcPts val="600"/>
              </a:spcAft>
              <a:buFont typeface="Arial" panose="020B0604020202020204" pitchFamily="34" charset="0"/>
              <a:buChar char="•"/>
            </a:pPr>
            <a:r>
              <a:rPr lang="en-GB" dirty="0"/>
              <a:t>Accounts can be in joint names: only one claimant</a:t>
            </a:r>
          </a:p>
          <a:p>
            <a:pPr marL="285750" indent="-285750">
              <a:lnSpc>
                <a:spcPct val="120000"/>
              </a:lnSpc>
              <a:spcBef>
                <a:spcPts val="600"/>
              </a:spcBef>
              <a:spcAft>
                <a:spcPts val="600"/>
              </a:spcAft>
              <a:buFont typeface="Arial" panose="020B0604020202020204" pitchFamily="34" charset="0"/>
              <a:buChar char="•"/>
            </a:pPr>
            <a:r>
              <a:rPr lang="en-GB" dirty="0"/>
              <a:t>Must be a member of a jurisdiction in which the IMF operates</a:t>
            </a:r>
          </a:p>
        </p:txBody>
      </p:sp>
      <p:sp>
        <p:nvSpPr>
          <p:cNvPr id="23" name="Title 22"/>
          <p:cNvSpPr>
            <a:spLocks noGrp="1"/>
          </p:cNvSpPr>
          <p:nvPr>
            <p:ph type="title"/>
          </p:nvPr>
        </p:nvSpPr>
        <p:spPr>
          <a:xfrm>
            <a:off x="694765" y="50305"/>
            <a:ext cx="8458200" cy="1325563"/>
          </a:xfrm>
        </p:spPr>
        <p:txBody>
          <a:bodyPr anchor="ctr">
            <a:normAutofit/>
          </a:bodyPr>
          <a:lstStyle/>
          <a:p>
            <a:r>
              <a:rPr lang="en-GB" dirty="0"/>
              <a:t>7. Claim criteria</a:t>
            </a:r>
            <a:endParaRPr lang="en-US" dirty="0"/>
          </a:p>
        </p:txBody>
      </p:sp>
      <p:sp>
        <p:nvSpPr>
          <p:cNvPr id="29" name="Text Placeholder 4">
            <a:extLst>
              <a:ext uri="{FF2B5EF4-FFF2-40B4-BE49-F238E27FC236}">
                <a16:creationId xmlns:a16="http://schemas.microsoft.com/office/drawing/2014/main" id="{078ED195-E5D4-4900-9F17-588817536B17}"/>
              </a:ext>
            </a:extLst>
          </p:cNvPr>
          <p:cNvSpPr>
            <a:spLocks noGrp="1"/>
          </p:cNvSpPr>
          <p:nvPr>
            <p:ph type="body" sz="half" idx="10"/>
          </p:nvPr>
        </p:nvSpPr>
        <p:spPr>
          <a:xfrm>
            <a:off x="809971" y="1862069"/>
            <a:ext cx="3932237" cy="916990"/>
          </a:xfrm>
        </p:spPr>
        <p:txBody>
          <a:bodyPr anchor="t">
            <a:normAutofit/>
          </a:bodyPr>
          <a:lstStyle/>
          <a:p>
            <a:r>
              <a:rPr lang="en-US" dirty="0"/>
              <a:t>A MEMBERS BENEFIT</a:t>
            </a:r>
          </a:p>
        </p:txBody>
      </p:sp>
    </p:spTree>
    <p:extLst>
      <p:ext uri="{BB962C8B-B14F-4D97-AF65-F5344CB8AC3E}">
        <p14:creationId xmlns:p14="http://schemas.microsoft.com/office/powerpoint/2010/main" val="300541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550273" y="0"/>
            <a:ext cx="8601146" cy="1227893"/>
          </a:xfrm>
        </p:spPr>
        <p:txBody>
          <a:bodyPr anchor="ctr">
            <a:normAutofit/>
          </a:bodyPr>
          <a:lstStyle/>
          <a:p>
            <a:r>
              <a:rPr lang="en-US" dirty="0"/>
              <a:t>8. </a:t>
            </a:r>
            <a:r>
              <a:rPr lang="en-GB" dirty="0"/>
              <a:t>Working example</a:t>
            </a:r>
            <a:endParaRPr lang="en-US" dirty="0"/>
          </a:p>
        </p:txBody>
      </p:sp>
      <p:graphicFrame>
        <p:nvGraphicFramePr>
          <p:cNvPr id="2" name="Table 1">
            <a:extLst>
              <a:ext uri="{FF2B5EF4-FFF2-40B4-BE49-F238E27FC236}">
                <a16:creationId xmlns:a16="http://schemas.microsoft.com/office/drawing/2014/main" id="{E38D97C3-6ECE-FA33-8645-CB1398F3C13C}"/>
              </a:ext>
            </a:extLst>
          </p:cNvPr>
          <p:cNvGraphicFramePr>
            <a:graphicFrameLocks noGrp="1"/>
          </p:cNvGraphicFramePr>
          <p:nvPr>
            <p:extLst>
              <p:ext uri="{D42A27DB-BD31-4B8C-83A1-F6EECF244321}">
                <p14:modId xmlns:p14="http://schemas.microsoft.com/office/powerpoint/2010/main" val="1144965608"/>
              </p:ext>
            </p:extLst>
          </p:nvPr>
        </p:nvGraphicFramePr>
        <p:xfrm>
          <a:off x="550273" y="1697109"/>
          <a:ext cx="10806991" cy="4485483"/>
        </p:xfrm>
        <a:graphic>
          <a:graphicData uri="http://schemas.openxmlformats.org/drawingml/2006/table">
            <a:tbl>
              <a:tblPr/>
              <a:tblGrid>
                <a:gridCol w="1998981">
                  <a:extLst>
                    <a:ext uri="{9D8B030D-6E8A-4147-A177-3AD203B41FA5}">
                      <a16:colId xmlns:a16="http://schemas.microsoft.com/office/drawing/2014/main" val="1238440163"/>
                    </a:ext>
                  </a:extLst>
                </a:gridCol>
                <a:gridCol w="999491">
                  <a:extLst>
                    <a:ext uri="{9D8B030D-6E8A-4147-A177-3AD203B41FA5}">
                      <a16:colId xmlns:a16="http://schemas.microsoft.com/office/drawing/2014/main" val="2965436194"/>
                    </a:ext>
                  </a:extLst>
                </a:gridCol>
                <a:gridCol w="957845">
                  <a:extLst>
                    <a:ext uri="{9D8B030D-6E8A-4147-A177-3AD203B41FA5}">
                      <a16:colId xmlns:a16="http://schemas.microsoft.com/office/drawing/2014/main" val="42910871"/>
                    </a:ext>
                  </a:extLst>
                </a:gridCol>
                <a:gridCol w="957845">
                  <a:extLst>
                    <a:ext uri="{9D8B030D-6E8A-4147-A177-3AD203B41FA5}">
                      <a16:colId xmlns:a16="http://schemas.microsoft.com/office/drawing/2014/main" val="3752874016"/>
                    </a:ext>
                  </a:extLst>
                </a:gridCol>
                <a:gridCol w="957845">
                  <a:extLst>
                    <a:ext uri="{9D8B030D-6E8A-4147-A177-3AD203B41FA5}">
                      <a16:colId xmlns:a16="http://schemas.microsoft.com/office/drawing/2014/main" val="509824033"/>
                    </a:ext>
                  </a:extLst>
                </a:gridCol>
                <a:gridCol w="1103604">
                  <a:extLst>
                    <a:ext uri="{9D8B030D-6E8A-4147-A177-3AD203B41FA5}">
                      <a16:colId xmlns:a16="http://schemas.microsoft.com/office/drawing/2014/main" val="433345739"/>
                    </a:ext>
                  </a:extLst>
                </a:gridCol>
                <a:gridCol w="1103604">
                  <a:extLst>
                    <a:ext uri="{9D8B030D-6E8A-4147-A177-3AD203B41FA5}">
                      <a16:colId xmlns:a16="http://schemas.microsoft.com/office/drawing/2014/main" val="4098036933"/>
                    </a:ext>
                  </a:extLst>
                </a:gridCol>
                <a:gridCol w="1103604">
                  <a:extLst>
                    <a:ext uri="{9D8B030D-6E8A-4147-A177-3AD203B41FA5}">
                      <a16:colId xmlns:a16="http://schemas.microsoft.com/office/drawing/2014/main" val="3171128231"/>
                    </a:ext>
                  </a:extLst>
                </a:gridCol>
                <a:gridCol w="167109">
                  <a:extLst>
                    <a:ext uri="{9D8B030D-6E8A-4147-A177-3AD203B41FA5}">
                      <a16:colId xmlns:a16="http://schemas.microsoft.com/office/drawing/2014/main" val="2733701819"/>
                    </a:ext>
                  </a:extLst>
                </a:gridCol>
                <a:gridCol w="1457063">
                  <a:extLst>
                    <a:ext uri="{9D8B030D-6E8A-4147-A177-3AD203B41FA5}">
                      <a16:colId xmlns:a16="http://schemas.microsoft.com/office/drawing/2014/main" val="3510869659"/>
                    </a:ext>
                  </a:extLst>
                </a:gridCol>
              </a:tblGrid>
              <a:tr h="498387">
                <a:tc>
                  <a:txBody>
                    <a:bodyPr/>
                    <a:lstStyle/>
                    <a:p>
                      <a:pPr algn="l" fontAlgn="b"/>
                      <a:r>
                        <a:rPr lang="en-GB" sz="1800" b="0" i="0" u="none" strike="noStrike" dirty="0">
                          <a:solidFill>
                            <a:srgbClr val="000000"/>
                          </a:solidFill>
                          <a:effectLst/>
                          <a:latin typeface="Calibri" panose="020F050202020403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dirty="0">
                          <a:solidFill>
                            <a:srgbClr val="000000"/>
                          </a:solidFill>
                          <a:effectLst/>
                          <a:latin typeface="Calibri" panose="020F0502020204030204" pitchFamily="34" charset="0"/>
                        </a:rPr>
                        <a:t>Year 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1" i="0" u="none" strike="noStrike" dirty="0">
                          <a:solidFill>
                            <a:srgbClr val="000000"/>
                          </a:solidFill>
                          <a:effectLst/>
                          <a:latin typeface="Calibri" panose="020F0502020204030204" pitchFamily="34" charset="0"/>
                        </a:rPr>
                        <a:t>Total Claim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72571226"/>
                  </a:ext>
                </a:extLst>
              </a:tr>
              <a:tr h="498387">
                <a:tc>
                  <a:txBody>
                    <a:bodyPr/>
                    <a:lstStyle/>
                    <a:p>
                      <a:pPr algn="l" fontAlgn="b"/>
                      <a:r>
                        <a:rPr lang="en-GB" sz="1800" b="0" i="0" u="none" strike="noStrike" dirty="0">
                          <a:solidFill>
                            <a:srgbClr val="000000"/>
                          </a:solidFill>
                          <a:effectLst/>
                          <a:latin typeface="Calibri" panose="020F0502020204030204" pitchFamily="34" charset="0"/>
                        </a:rPr>
                        <a:t>Basic Spend</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8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£25,000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£25,000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£25,000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£25,000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£25,000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£25,000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1"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7356219"/>
                  </a:ext>
                </a:extLst>
              </a:tr>
              <a:tr h="498387">
                <a:tc>
                  <a:txBody>
                    <a:bodyPr/>
                    <a:lstStyle/>
                    <a:p>
                      <a:pPr algn="l" fontAlgn="b"/>
                      <a:r>
                        <a:rPr lang="en-GB" sz="1800" b="1" i="0" u="none" strike="noStrike">
                          <a:solidFill>
                            <a:srgbClr val="C00000"/>
                          </a:solidFill>
                          <a:effectLst/>
                          <a:latin typeface="Calibri" panose="020F0502020204030204" pitchFamily="34" charset="0"/>
                        </a:rPr>
                        <a:t>Claims below £350k</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65%</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£16,250</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£26,813</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£33,678</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£38,141</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dirty="0">
                          <a:solidFill>
                            <a:srgbClr val="C00000"/>
                          </a:solidFill>
                          <a:effectLst/>
                          <a:latin typeface="Calibri" panose="020F0502020204030204" pitchFamily="34" charset="0"/>
                        </a:rPr>
                        <a:t>£41,042</a:t>
                      </a:r>
                    </a:p>
                  </a:txBody>
                  <a:tcPr marL="7620" marR="7620" marT="7620" marB="0" anchor="ctr">
                    <a:lnL>
                      <a:noFill/>
                    </a:lnL>
                    <a:lnR>
                      <a:noFill/>
                    </a:lnR>
                    <a:lnT>
                      <a:noFill/>
                    </a:lnT>
                    <a:lnB>
                      <a:noFill/>
                    </a:lnB>
                    <a:solidFill>
                      <a:srgbClr val="F2F2F2"/>
                    </a:solidFill>
                  </a:tcPr>
                </a:tc>
                <a:tc>
                  <a:txBody>
                    <a:bodyPr/>
                    <a:lstStyle/>
                    <a:p>
                      <a:pPr algn="ctr" fontAlgn="b"/>
                      <a:endParaRPr lang="en-GB" sz="1800" b="0" i="0" u="none" strike="noStrike">
                        <a:solidFill>
                          <a:srgbClr val="C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1" i="0" u="none" strike="noStrike" dirty="0">
                          <a:solidFill>
                            <a:srgbClr val="C00000"/>
                          </a:solidFill>
                          <a:effectLst/>
                          <a:latin typeface="Calibri" panose="020F0502020204030204" pitchFamily="34" charset="0"/>
                        </a:rPr>
                        <a:t>£155,923</a:t>
                      </a:r>
                    </a:p>
                  </a:txBody>
                  <a:tcPr marL="7620" marR="7620" marT="7620" marB="0" anchor="ctr">
                    <a:lnL>
                      <a:noFill/>
                    </a:lnL>
                    <a:lnR>
                      <a:noFill/>
                    </a:lnR>
                    <a:lnT>
                      <a:noFill/>
                    </a:lnT>
                    <a:lnB>
                      <a:noFill/>
                    </a:lnB>
                    <a:solidFill>
                      <a:srgbClr val="EEEEEE"/>
                    </a:solidFill>
                  </a:tcPr>
                </a:tc>
                <a:extLst>
                  <a:ext uri="{0D108BD9-81ED-4DB2-BD59-A6C34878D82A}">
                    <a16:rowId xmlns:a16="http://schemas.microsoft.com/office/drawing/2014/main" val="2932252393"/>
                  </a:ext>
                </a:extLst>
              </a:tr>
              <a:tr h="498387">
                <a:tc>
                  <a:txBody>
                    <a:bodyPr/>
                    <a:lstStyle/>
                    <a:p>
                      <a:pPr algn="l" fontAlgn="b"/>
                      <a:r>
                        <a:rPr lang="en-GB" sz="1800" b="0" i="0" u="none" strike="noStrike">
                          <a:solidFill>
                            <a:srgbClr val="280111"/>
                          </a:solidFill>
                          <a:effectLst/>
                          <a:latin typeface="Calibri" panose="020F0502020204030204" pitchFamily="34" charset="0"/>
                        </a:rPr>
                        <a:t>Total per annum</a:t>
                      </a:r>
                    </a:p>
                  </a:txBody>
                  <a:tcPr marL="7620" marR="7620" marT="7620" marB="0" anchor="ctr">
                    <a:lnL>
                      <a:noFill/>
                    </a:lnL>
                    <a:lnR>
                      <a:noFill/>
                    </a:lnR>
                    <a:lnT>
                      <a:noFill/>
                    </a:lnT>
                    <a:lnB>
                      <a:noFill/>
                    </a:lnB>
                  </a:tcPr>
                </a:tc>
                <a:tc>
                  <a:txBody>
                    <a:bodyPr/>
                    <a:lstStyle/>
                    <a:p>
                      <a:pPr algn="ctr" fontAlgn="b"/>
                      <a:endParaRPr lang="en-GB" sz="1800" b="0" i="0" u="none" strike="noStrike">
                        <a:solidFill>
                          <a:srgbClr val="280111"/>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280111"/>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0" i="0" u="none" strike="noStrike">
                          <a:solidFill>
                            <a:srgbClr val="280111"/>
                          </a:solidFill>
                          <a:effectLst/>
                          <a:latin typeface="Calibri" panose="020F0502020204030204" pitchFamily="34" charset="0"/>
                        </a:rPr>
                        <a:t>£41,250</a:t>
                      </a:r>
                    </a:p>
                  </a:txBody>
                  <a:tcPr marL="7620" marR="7620" marT="7620" marB="0" anchor="ctr">
                    <a:lnL>
                      <a:noFill/>
                    </a:lnL>
                    <a:lnR>
                      <a:noFill/>
                    </a:lnR>
                    <a:lnT>
                      <a:noFill/>
                    </a:lnT>
                    <a:lnB>
                      <a:noFill/>
                    </a:lnB>
                  </a:tcPr>
                </a:tc>
                <a:tc>
                  <a:txBody>
                    <a:bodyPr/>
                    <a:lstStyle/>
                    <a:p>
                      <a:pPr algn="ctr" fontAlgn="b"/>
                      <a:r>
                        <a:rPr lang="en-GB" sz="1800" b="0" i="0" u="none" strike="noStrike">
                          <a:solidFill>
                            <a:srgbClr val="280111"/>
                          </a:solidFill>
                          <a:effectLst/>
                          <a:latin typeface="Calibri" panose="020F0502020204030204" pitchFamily="34" charset="0"/>
                        </a:rPr>
                        <a:t>£51,813</a:t>
                      </a:r>
                    </a:p>
                  </a:txBody>
                  <a:tcPr marL="7620" marR="7620" marT="7620" marB="0" anchor="ctr">
                    <a:lnL>
                      <a:noFill/>
                    </a:lnL>
                    <a:lnR>
                      <a:noFill/>
                    </a:lnR>
                    <a:lnT>
                      <a:noFill/>
                    </a:lnT>
                    <a:lnB>
                      <a:noFill/>
                    </a:lnB>
                  </a:tcPr>
                </a:tc>
                <a:tc>
                  <a:txBody>
                    <a:bodyPr/>
                    <a:lstStyle/>
                    <a:p>
                      <a:pPr algn="ctr" fontAlgn="b"/>
                      <a:r>
                        <a:rPr lang="en-GB" sz="1800" b="0" i="0" u="none" strike="noStrike">
                          <a:solidFill>
                            <a:srgbClr val="280111"/>
                          </a:solidFill>
                          <a:effectLst/>
                          <a:latin typeface="Calibri" panose="020F0502020204030204" pitchFamily="34" charset="0"/>
                        </a:rPr>
                        <a:t>£58,678</a:t>
                      </a:r>
                    </a:p>
                  </a:txBody>
                  <a:tcPr marL="7620" marR="7620" marT="7620" marB="0" anchor="ctr">
                    <a:lnL>
                      <a:noFill/>
                    </a:lnL>
                    <a:lnR>
                      <a:noFill/>
                    </a:lnR>
                    <a:lnT>
                      <a:noFill/>
                    </a:lnT>
                    <a:lnB>
                      <a:noFill/>
                    </a:lnB>
                  </a:tcPr>
                </a:tc>
                <a:tc>
                  <a:txBody>
                    <a:bodyPr/>
                    <a:lstStyle/>
                    <a:p>
                      <a:pPr algn="ctr" fontAlgn="b"/>
                      <a:r>
                        <a:rPr lang="en-GB" sz="1800" b="0" i="0" u="none" strike="noStrike">
                          <a:solidFill>
                            <a:srgbClr val="280111"/>
                          </a:solidFill>
                          <a:effectLst/>
                          <a:latin typeface="Calibri" panose="020F0502020204030204" pitchFamily="34" charset="0"/>
                        </a:rPr>
                        <a:t>£63,141</a:t>
                      </a:r>
                    </a:p>
                  </a:txBody>
                  <a:tcPr marL="7620" marR="7620" marT="7620" marB="0" anchor="ctr">
                    <a:lnL>
                      <a:noFill/>
                    </a:lnL>
                    <a:lnR>
                      <a:noFill/>
                    </a:lnR>
                    <a:lnT>
                      <a:noFill/>
                    </a:lnT>
                    <a:lnB>
                      <a:noFill/>
                    </a:lnB>
                  </a:tcPr>
                </a:tc>
                <a:tc>
                  <a:txBody>
                    <a:bodyPr/>
                    <a:lstStyle/>
                    <a:p>
                      <a:pPr algn="ctr" fontAlgn="b"/>
                      <a:r>
                        <a:rPr lang="en-GB" sz="1800" b="0" i="0" u="none" strike="noStrike">
                          <a:solidFill>
                            <a:srgbClr val="280111"/>
                          </a:solidFill>
                          <a:effectLst/>
                          <a:latin typeface="Calibri" panose="020F0502020204030204" pitchFamily="34" charset="0"/>
                        </a:rPr>
                        <a:t>£66,042</a:t>
                      </a:r>
                    </a:p>
                  </a:txBody>
                  <a:tcPr marL="7620" marR="7620" marT="7620" marB="0" anchor="ctr">
                    <a:lnL>
                      <a:noFill/>
                    </a:lnL>
                    <a:lnR>
                      <a:noFill/>
                    </a:lnR>
                    <a:lnT>
                      <a:noFill/>
                    </a:lnT>
                    <a:lnB>
                      <a:noFill/>
                    </a:lnB>
                  </a:tcPr>
                </a:tc>
                <a:tc>
                  <a:txBody>
                    <a:bodyPr/>
                    <a:lstStyle/>
                    <a:p>
                      <a:pPr algn="ctr" fontAlgn="b"/>
                      <a:endParaRPr lang="en-GB" sz="1800" b="0" i="0" u="none" strike="noStrike">
                        <a:solidFill>
                          <a:srgbClr val="280111"/>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0" i="0" u="none" strike="noStrike" dirty="0">
                          <a:solidFill>
                            <a:srgbClr val="280111"/>
                          </a:solidFill>
                          <a:effectLst/>
                          <a:latin typeface="Calibri" panose="020F0502020204030204" pitchFamily="34" charset="0"/>
                        </a:rPr>
                        <a:t>£280,923</a:t>
                      </a:r>
                    </a:p>
                  </a:txBody>
                  <a:tcPr marL="7620" marR="7620" marT="7620" marB="0" anchor="ctr">
                    <a:lnL>
                      <a:noFill/>
                    </a:lnL>
                    <a:lnR>
                      <a:noFill/>
                    </a:lnR>
                    <a:lnT>
                      <a:noFill/>
                    </a:lnT>
                    <a:lnB>
                      <a:noFill/>
                    </a:lnB>
                  </a:tcPr>
                </a:tc>
                <a:extLst>
                  <a:ext uri="{0D108BD9-81ED-4DB2-BD59-A6C34878D82A}">
                    <a16:rowId xmlns:a16="http://schemas.microsoft.com/office/drawing/2014/main" val="142690677"/>
                  </a:ext>
                </a:extLst>
              </a:tr>
              <a:tr h="498387">
                <a:tc>
                  <a:txBody>
                    <a:bodyPr/>
                    <a:lstStyle/>
                    <a:p>
                      <a:pPr algn="l"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938227847"/>
                  </a:ext>
                </a:extLst>
              </a:tr>
              <a:tr h="498387">
                <a:tc>
                  <a:txBody>
                    <a:bodyPr/>
                    <a:lstStyle/>
                    <a:p>
                      <a:pPr algn="l" fontAlgn="b"/>
                      <a:r>
                        <a:rPr lang="en-GB" sz="18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800" b="1" i="0" u="none" strike="noStrike">
                          <a:solidFill>
                            <a:srgbClr val="000000"/>
                          </a:solidFill>
                          <a:effectLst/>
                          <a:latin typeface="Calibri" panose="020F0502020204030204" pitchFamily="34" charset="0"/>
                        </a:rPr>
                        <a:t>Year 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1" i="0" u="none" strike="noStrike" dirty="0">
                          <a:solidFill>
                            <a:srgbClr val="000000"/>
                          </a:solidFill>
                          <a:effectLst/>
                          <a:latin typeface="Calibri" panose="020F0502020204030204" pitchFamily="34" charset="0"/>
                        </a:rPr>
                        <a:t>Total Claim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83819894"/>
                  </a:ext>
                </a:extLst>
              </a:tr>
              <a:tr h="498387">
                <a:tc>
                  <a:txBody>
                    <a:bodyPr/>
                    <a:lstStyle/>
                    <a:p>
                      <a:pPr algn="l" fontAlgn="b"/>
                      <a:r>
                        <a:rPr lang="en-GB" sz="1800" b="0" i="0" u="none" strike="noStrike">
                          <a:solidFill>
                            <a:srgbClr val="000000"/>
                          </a:solidFill>
                          <a:effectLst/>
                          <a:latin typeface="Calibri" panose="020F0502020204030204" pitchFamily="34" charset="0"/>
                        </a:rPr>
                        <a:t>Basic Spend</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£350,000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£350,000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£350,000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£350,000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£350,000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effectLst/>
                          <a:latin typeface="Calibri" panose="020F0502020204030204" pitchFamily="34" charset="0"/>
                        </a:rPr>
                        <a:t>£350,000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8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1"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5774663"/>
                  </a:ext>
                </a:extLst>
              </a:tr>
              <a:tr h="498387">
                <a:tc>
                  <a:txBody>
                    <a:bodyPr/>
                    <a:lstStyle/>
                    <a:p>
                      <a:pPr algn="l" fontAlgn="b"/>
                      <a:r>
                        <a:rPr lang="en-GB" sz="1800" b="1" i="0" u="none" strike="noStrike">
                          <a:solidFill>
                            <a:srgbClr val="C00000"/>
                          </a:solidFill>
                          <a:effectLst/>
                          <a:latin typeface="Calibri" panose="020F0502020204030204" pitchFamily="34" charset="0"/>
                        </a:rPr>
                        <a:t>Claims above £350k</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55%</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£192,500</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£298,375</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£356,606</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£388,633</a:t>
                      </a:r>
                    </a:p>
                  </a:txBody>
                  <a:tcPr marL="7620" marR="7620" marT="7620" marB="0" anchor="ctr">
                    <a:lnL>
                      <a:noFill/>
                    </a:lnL>
                    <a:lnR>
                      <a:noFill/>
                    </a:lnR>
                    <a:lnT>
                      <a:noFill/>
                    </a:lnT>
                    <a:lnB>
                      <a:noFill/>
                    </a:lnB>
                    <a:solidFill>
                      <a:srgbClr val="F2F2F2"/>
                    </a:solidFill>
                  </a:tcPr>
                </a:tc>
                <a:tc>
                  <a:txBody>
                    <a:bodyPr/>
                    <a:lstStyle/>
                    <a:p>
                      <a:pPr algn="ctr" fontAlgn="b"/>
                      <a:r>
                        <a:rPr lang="en-GB" sz="1800" b="1" i="0" u="none" strike="noStrike">
                          <a:solidFill>
                            <a:srgbClr val="C00000"/>
                          </a:solidFill>
                          <a:effectLst/>
                          <a:latin typeface="Calibri" panose="020F0502020204030204" pitchFamily="34" charset="0"/>
                        </a:rPr>
                        <a:t>£406,248</a:t>
                      </a:r>
                    </a:p>
                  </a:txBody>
                  <a:tcPr marL="7620" marR="7620" marT="7620" marB="0" anchor="ctr">
                    <a:lnL>
                      <a:noFill/>
                    </a:lnL>
                    <a:lnR>
                      <a:noFill/>
                    </a:lnR>
                    <a:lnT>
                      <a:noFill/>
                    </a:lnT>
                    <a:lnB>
                      <a:noFill/>
                    </a:lnB>
                    <a:solidFill>
                      <a:srgbClr val="F2F2F2"/>
                    </a:solidFill>
                  </a:tcPr>
                </a:tc>
                <a:tc>
                  <a:txBody>
                    <a:bodyPr/>
                    <a:lstStyle/>
                    <a:p>
                      <a:pPr algn="ctr" fontAlgn="b"/>
                      <a:endParaRPr lang="en-GB" sz="1800" b="0" i="0" u="none" strike="noStrike">
                        <a:solidFill>
                          <a:srgbClr val="C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1" i="0" u="none" strike="noStrike" dirty="0">
                          <a:solidFill>
                            <a:srgbClr val="C00000"/>
                          </a:solidFill>
                          <a:effectLst/>
                          <a:latin typeface="Calibri" panose="020F0502020204030204" pitchFamily="34" charset="0"/>
                        </a:rPr>
                        <a:t>£1,642,363</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4222224678"/>
                  </a:ext>
                </a:extLst>
              </a:tr>
              <a:tr h="498387">
                <a:tc>
                  <a:txBody>
                    <a:bodyPr/>
                    <a:lstStyle/>
                    <a:p>
                      <a:pPr algn="l" fontAlgn="b"/>
                      <a:r>
                        <a:rPr lang="en-GB" sz="1800" b="0" i="0" u="none" strike="noStrike">
                          <a:solidFill>
                            <a:srgbClr val="280111"/>
                          </a:solidFill>
                          <a:effectLst/>
                          <a:latin typeface="Calibri" panose="020F0502020204030204" pitchFamily="34" charset="0"/>
                        </a:rPr>
                        <a:t>Total per annum</a:t>
                      </a:r>
                    </a:p>
                  </a:txBody>
                  <a:tcPr marL="7620" marR="7620" marT="7620" marB="0" anchor="ctr">
                    <a:lnL>
                      <a:noFill/>
                    </a:lnL>
                    <a:lnR>
                      <a:noFill/>
                    </a:lnR>
                    <a:lnT>
                      <a:noFill/>
                    </a:lnT>
                    <a:lnB>
                      <a:noFill/>
                    </a:lnB>
                  </a:tcPr>
                </a:tc>
                <a:tc>
                  <a:txBody>
                    <a:bodyPr/>
                    <a:lstStyle/>
                    <a:p>
                      <a:pPr algn="ctr" fontAlgn="b"/>
                      <a:endParaRPr lang="en-GB" sz="1800" b="0" i="0" u="none" strike="noStrike" dirty="0">
                        <a:solidFill>
                          <a:srgbClr val="280111"/>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en-GB" sz="1800" b="0" i="0" u="none" strike="noStrike">
                        <a:solidFill>
                          <a:srgbClr val="280111"/>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0" i="0" u="none" strike="noStrike" dirty="0">
                          <a:solidFill>
                            <a:srgbClr val="280111"/>
                          </a:solidFill>
                          <a:effectLst/>
                          <a:latin typeface="Calibri" panose="020F0502020204030204" pitchFamily="34" charset="0"/>
                        </a:rPr>
                        <a:t>£542,500</a:t>
                      </a:r>
                    </a:p>
                  </a:txBody>
                  <a:tcPr marL="7620" marR="7620" marT="7620" marB="0" anchor="ctr">
                    <a:lnL>
                      <a:noFill/>
                    </a:lnL>
                    <a:lnR>
                      <a:noFill/>
                    </a:lnR>
                    <a:lnT>
                      <a:noFill/>
                    </a:lnT>
                    <a:lnB>
                      <a:noFill/>
                    </a:lnB>
                  </a:tcPr>
                </a:tc>
                <a:tc>
                  <a:txBody>
                    <a:bodyPr/>
                    <a:lstStyle/>
                    <a:p>
                      <a:pPr algn="ctr" fontAlgn="b"/>
                      <a:r>
                        <a:rPr lang="en-GB" sz="1800" b="0" i="0" u="none" strike="noStrike" dirty="0">
                          <a:solidFill>
                            <a:srgbClr val="280111"/>
                          </a:solidFill>
                          <a:effectLst/>
                          <a:latin typeface="Calibri" panose="020F0502020204030204" pitchFamily="34" charset="0"/>
                        </a:rPr>
                        <a:t>£648,375</a:t>
                      </a:r>
                    </a:p>
                  </a:txBody>
                  <a:tcPr marL="7620" marR="7620" marT="7620" marB="0" anchor="ctr">
                    <a:lnL>
                      <a:noFill/>
                    </a:lnL>
                    <a:lnR>
                      <a:noFill/>
                    </a:lnR>
                    <a:lnT>
                      <a:noFill/>
                    </a:lnT>
                    <a:lnB>
                      <a:noFill/>
                    </a:lnB>
                  </a:tcPr>
                </a:tc>
                <a:tc>
                  <a:txBody>
                    <a:bodyPr/>
                    <a:lstStyle/>
                    <a:p>
                      <a:pPr algn="ctr" fontAlgn="b"/>
                      <a:r>
                        <a:rPr lang="en-GB" sz="1800" b="0" i="0" u="none" strike="noStrike" dirty="0">
                          <a:solidFill>
                            <a:srgbClr val="280111"/>
                          </a:solidFill>
                          <a:effectLst/>
                          <a:latin typeface="Calibri" panose="020F0502020204030204" pitchFamily="34" charset="0"/>
                        </a:rPr>
                        <a:t>£706,606</a:t>
                      </a:r>
                    </a:p>
                  </a:txBody>
                  <a:tcPr marL="7620" marR="7620" marT="7620" marB="0" anchor="ctr">
                    <a:lnL>
                      <a:noFill/>
                    </a:lnL>
                    <a:lnR>
                      <a:noFill/>
                    </a:lnR>
                    <a:lnT>
                      <a:noFill/>
                    </a:lnT>
                    <a:lnB>
                      <a:noFill/>
                    </a:lnB>
                  </a:tcPr>
                </a:tc>
                <a:tc>
                  <a:txBody>
                    <a:bodyPr/>
                    <a:lstStyle/>
                    <a:p>
                      <a:pPr algn="ctr" fontAlgn="b"/>
                      <a:r>
                        <a:rPr lang="en-GB" sz="1800" b="0" i="0" u="none" strike="noStrike" dirty="0">
                          <a:solidFill>
                            <a:srgbClr val="280111"/>
                          </a:solidFill>
                          <a:effectLst/>
                          <a:latin typeface="Calibri" panose="020F0502020204030204" pitchFamily="34" charset="0"/>
                        </a:rPr>
                        <a:t>£738,633</a:t>
                      </a:r>
                    </a:p>
                  </a:txBody>
                  <a:tcPr marL="7620" marR="7620" marT="7620" marB="0" anchor="ctr">
                    <a:lnL>
                      <a:noFill/>
                    </a:lnL>
                    <a:lnR>
                      <a:noFill/>
                    </a:lnR>
                    <a:lnT>
                      <a:noFill/>
                    </a:lnT>
                    <a:lnB>
                      <a:noFill/>
                    </a:lnB>
                  </a:tcPr>
                </a:tc>
                <a:tc>
                  <a:txBody>
                    <a:bodyPr/>
                    <a:lstStyle/>
                    <a:p>
                      <a:pPr algn="ctr" fontAlgn="b"/>
                      <a:r>
                        <a:rPr lang="en-GB" sz="1800" b="0" i="0" u="none" strike="noStrike" dirty="0">
                          <a:solidFill>
                            <a:srgbClr val="280111"/>
                          </a:solidFill>
                          <a:effectLst/>
                          <a:latin typeface="Calibri" panose="020F0502020204030204" pitchFamily="34" charset="0"/>
                        </a:rPr>
                        <a:t>£756,248</a:t>
                      </a:r>
                    </a:p>
                  </a:txBody>
                  <a:tcPr marL="7620" marR="7620" marT="7620" marB="0" anchor="ctr">
                    <a:lnL>
                      <a:noFill/>
                    </a:lnL>
                    <a:lnR>
                      <a:noFill/>
                    </a:lnR>
                    <a:lnT>
                      <a:noFill/>
                    </a:lnT>
                    <a:lnB>
                      <a:noFill/>
                    </a:lnB>
                  </a:tcPr>
                </a:tc>
                <a:tc>
                  <a:txBody>
                    <a:bodyPr/>
                    <a:lstStyle/>
                    <a:p>
                      <a:pPr algn="ctr" fontAlgn="b"/>
                      <a:endParaRPr lang="en-GB" sz="1800" b="0" i="0" u="none" strike="noStrike">
                        <a:solidFill>
                          <a:srgbClr val="280111"/>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r>
                        <a:rPr lang="en-GB" sz="1800" b="0" i="0" u="none" strike="noStrike" dirty="0">
                          <a:solidFill>
                            <a:srgbClr val="280111"/>
                          </a:solidFill>
                          <a:effectLst/>
                          <a:latin typeface="Calibri" panose="020F0502020204030204" pitchFamily="34" charset="0"/>
                        </a:rPr>
                        <a:t>£3,392,363</a:t>
                      </a:r>
                    </a:p>
                  </a:txBody>
                  <a:tcPr marL="7620" marR="7620" marT="7620" marB="0" anchor="ctr">
                    <a:lnL>
                      <a:noFill/>
                    </a:lnL>
                    <a:lnR>
                      <a:noFill/>
                    </a:lnR>
                    <a:lnT>
                      <a:noFill/>
                    </a:lnT>
                    <a:lnB>
                      <a:noFill/>
                    </a:lnB>
                  </a:tcPr>
                </a:tc>
                <a:extLst>
                  <a:ext uri="{0D108BD9-81ED-4DB2-BD59-A6C34878D82A}">
                    <a16:rowId xmlns:a16="http://schemas.microsoft.com/office/drawing/2014/main" val="327002793"/>
                  </a:ext>
                </a:extLst>
              </a:tr>
            </a:tbl>
          </a:graphicData>
        </a:graphic>
      </p:graphicFrame>
    </p:spTree>
    <p:extLst>
      <p:ext uri="{BB962C8B-B14F-4D97-AF65-F5344CB8AC3E}">
        <p14:creationId xmlns:p14="http://schemas.microsoft.com/office/powerpoint/2010/main" val="10430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550273" y="0"/>
            <a:ext cx="8601146" cy="1227893"/>
          </a:xfrm>
        </p:spPr>
        <p:txBody>
          <a:bodyPr anchor="ctr">
            <a:normAutofit/>
          </a:bodyPr>
          <a:lstStyle/>
          <a:p>
            <a:r>
              <a:rPr lang="en-US" dirty="0"/>
              <a:t>9. Recent </a:t>
            </a:r>
            <a:r>
              <a:rPr lang="en-GB" dirty="0"/>
              <a:t>success – the proof!</a:t>
            </a:r>
            <a:endParaRPr lang="en-US" dirty="0"/>
          </a:p>
        </p:txBody>
      </p:sp>
      <p:pic>
        <p:nvPicPr>
          <p:cNvPr id="4" name="Picture 3">
            <a:extLst>
              <a:ext uri="{FF2B5EF4-FFF2-40B4-BE49-F238E27FC236}">
                <a16:creationId xmlns:a16="http://schemas.microsoft.com/office/drawing/2014/main" id="{FB2C7D24-8A19-0D1A-5A02-772BB67849D0}"/>
              </a:ext>
            </a:extLst>
          </p:cNvPr>
          <p:cNvPicPr>
            <a:picLocks noChangeAspect="1"/>
          </p:cNvPicPr>
          <p:nvPr/>
        </p:nvPicPr>
        <p:blipFill rotWithShape="1">
          <a:blip r:embed="rId3"/>
          <a:srcRect l="1808" t="4452" r="7999" b="21714"/>
          <a:stretch/>
        </p:blipFill>
        <p:spPr>
          <a:xfrm>
            <a:off x="6210123" y="1579401"/>
            <a:ext cx="5127418" cy="2223165"/>
          </a:xfrm>
          <a:prstGeom prst="rect">
            <a:avLst/>
          </a:prstGeom>
        </p:spPr>
      </p:pic>
      <p:pic>
        <p:nvPicPr>
          <p:cNvPr id="6" name="Picture 5">
            <a:extLst>
              <a:ext uri="{FF2B5EF4-FFF2-40B4-BE49-F238E27FC236}">
                <a16:creationId xmlns:a16="http://schemas.microsoft.com/office/drawing/2014/main" id="{10836DF7-E44B-60A5-D086-B7359081F32E}"/>
              </a:ext>
            </a:extLst>
          </p:cNvPr>
          <p:cNvPicPr>
            <a:picLocks noChangeAspect="1"/>
          </p:cNvPicPr>
          <p:nvPr/>
        </p:nvPicPr>
        <p:blipFill>
          <a:blip r:embed="rId4"/>
          <a:stretch>
            <a:fillRect/>
          </a:stretch>
        </p:blipFill>
        <p:spPr>
          <a:xfrm>
            <a:off x="550272" y="1577009"/>
            <a:ext cx="5419925" cy="2225557"/>
          </a:xfrm>
          <a:prstGeom prst="rect">
            <a:avLst/>
          </a:prstGeom>
        </p:spPr>
      </p:pic>
      <p:pic>
        <p:nvPicPr>
          <p:cNvPr id="8" name="Picture 7">
            <a:extLst>
              <a:ext uri="{FF2B5EF4-FFF2-40B4-BE49-F238E27FC236}">
                <a16:creationId xmlns:a16="http://schemas.microsoft.com/office/drawing/2014/main" id="{824AEAF0-890E-522A-977E-7565839C4E2D}"/>
              </a:ext>
            </a:extLst>
          </p:cNvPr>
          <p:cNvPicPr>
            <a:picLocks noChangeAspect="1"/>
          </p:cNvPicPr>
          <p:nvPr/>
        </p:nvPicPr>
        <p:blipFill rotWithShape="1">
          <a:blip r:embed="rId5"/>
          <a:srcRect l="2957" t="3433" r="4784" b="11123"/>
          <a:stretch/>
        </p:blipFill>
        <p:spPr>
          <a:xfrm>
            <a:off x="3144645" y="4293219"/>
            <a:ext cx="5374660" cy="2352908"/>
          </a:xfrm>
          <a:prstGeom prst="rect">
            <a:avLst/>
          </a:prstGeom>
        </p:spPr>
      </p:pic>
      <p:pic>
        <p:nvPicPr>
          <p:cNvPr id="2" name="Picture 1">
            <a:extLst>
              <a:ext uri="{FF2B5EF4-FFF2-40B4-BE49-F238E27FC236}">
                <a16:creationId xmlns:a16="http://schemas.microsoft.com/office/drawing/2014/main" id="{1C56318D-5C92-C0FB-657B-30A333E6DFFF}"/>
              </a:ext>
            </a:extLst>
          </p:cNvPr>
          <p:cNvPicPr>
            <a:picLocks noChangeAspect="1"/>
          </p:cNvPicPr>
          <p:nvPr/>
        </p:nvPicPr>
        <p:blipFill rotWithShape="1">
          <a:blip r:embed="rId3"/>
          <a:srcRect l="1808" t="4452" r="7999" b="21714"/>
          <a:stretch/>
        </p:blipFill>
        <p:spPr>
          <a:xfrm>
            <a:off x="6210123" y="1545948"/>
            <a:ext cx="5127418" cy="2223165"/>
          </a:xfrm>
          <a:prstGeom prst="rect">
            <a:avLst/>
          </a:prstGeom>
        </p:spPr>
      </p:pic>
      <p:pic>
        <p:nvPicPr>
          <p:cNvPr id="3" name="Picture 2">
            <a:extLst>
              <a:ext uri="{FF2B5EF4-FFF2-40B4-BE49-F238E27FC236}">
                <a16:creationId xmlns:a16="http://schemas.microsoft.com/office/drawing/2014/main" id="{B0FE81F9-DF34-EE3F-8DCB-5F4C9567BC34}"/>
              </a:ext>
            </a:extLst>
          </p:cNvPr>
          <p:cNvPicPr>
            <a:picLocks noChangeAspect="1"/>
          </p:cNvPicPr>
          <p:nvPr/>
        </p:nvPicPr>
        <p:blipFill>
          <a:blip r:embed="rId4"/>
          <a:stretch>
            <a:fillRect/>
          </a:stretch>
        </p:blipFill>
        <p:spPr>
          <a:xfrm>
            <a:off x="550272" y="1543556"/>
            <a:ext cx="5419925" cy="2225557"/>
          </a:xfrm>
          <a:prstGeom prst="rect">
            <a:avLst/>
          </a:prstGeom>
        </p:spPr>
      </p:pic>
    </p:spTree>
    <p:extLst>
      <p:ext uri="{BB962C8B-B14F-4D97-AF65-F5344CB8AC3E}">
        <p14:creationId xmlns:p14="http://schemas.microsoft.com/office/powerpoint/2010/main" val="87993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94765" y="50305"/>
            <a:ext cx="8458200" cy="1325563"/>
          </a:xfrm>
        </p:spPr>
        <p:txBody>
          <a:bodyPr anchor="ctr">
            <a:normAutofit/>
          </a:bodyPr>
          <a:lstStyle/>
          <a:p>
            <a:r>
              <a:rPr lang="en-US" dirty="0"/>
              <a:t>10. Expectations</a:t>
            </a:r>
          </a:p>
        </p:txBody>
      </p:sp>
      <p:sp>
        <p:nvSpPr>
          <p:cNvPr id="6" name="TextBox 5">
            <a:extLst>
              <a:ext uri="{FF2B5EF4-FFF2-40B4-BE49-F238E27FC236}">
                <a16:creationId xmlns:a16="http://schemas.microsoft.com/office/drawing/2014/main" id="{AE20E41B-BA83-4D4D-9878-421AFF9A9944}"/>
              </a:ext>
            </a:extLst>
          </p:cNvPr>
          <p:cNvSpPr txBox="1"/>
          <p:nvPr/>
        </p:nvSpPr>
        <p:spPr>
          <a:xfrm>
            <a:off x="460865" y="2913806"/>
            <a:ext cx="1308812"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Phase 1</a:t>
            </a:r>
          </a:p>
        </p:txBody>
      </p:sp>
      <p:sp>
        <p:nvSpPr>
          <p:cNvPr id="11" name="TextBox 10">
            <a:extLst>
              <a:ext uri="{FF2B5EF4-FFF2-40B4-BE49-F238E27FC236}">
                <a16:creationId xmlns:a16="http://schemas.microsoft.com/office/drawing/2014/main" id="{14F19274-3518-45A6-898D-2EB78B90A2DD}"/>
              </a:ext>
            </a:extLst>
          </p:cNvPr>
          <p:cNvSpPr txBox="1"/>
          <p:nvPr/>
        </p:nvSpPr>
        <p:spPr>
          <a:xfrm>
            <a:off x="460862" y="3667402"/>
            <a:ext cx="1308812"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Phase 2</a:t>
            </a:r>
          </a:p>
        </p:txBody>
      </p:sp>
      <p:sp>
        <p:nvSpPr>
          <p:cNvPr id="12" name="TextBox 11">
            <a:extLst>
              <a:ext uri="{FF2B5EF4-FFF2-40B4-BE49-F238E27FC236}">
                <a16:creationId xmlns:a16="http://schemas.microsoft.com/office/drawing/2014/main" id="{0BC8D6ED-0549-4D3E-9CD4-DC897F92C3E8}"/>
              </a:ext>
            </a:extLst>
          </p:cNvPr>
          <p:cNvSpPr txBox="1"/>
          <p:nvPr/>
        </p:nvSpPr>
        <p:spPr>
          <a:xfrm>
            <a:off x="460863" y="4414496"/>
            <a:ext cx="1308812"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Phase 3</a:t>
            </a:r>
          </a:p>
        </p:txBody>
      </p:sp>
      <p:sp>
        <p:nvSpPr>
          <p:cNvPr id="13" name="TextBox 12">
            <a:extLst>
              <a:ext uri="{FF2B5EF4-FFF2-40B4-BE49-F238E27FC236}">
                <a16:creationId xmlns:a16="http://schemas.microsoft.com/office/drawing/2014/main" id="{06398045-AEFE-4886-993C-3684BA4E5023}"/>
              </a:ext>
            </a:extLst>
          </p:cNvPr>
          <p:cNvSpPr txBox="1"/>
          <p:nvPr/>
        </p:nvSpPr>
        <p:spPr>
          <a:xfrm>
            <a:off x="460864" y="5164841"/>
            <a:ext cx="1308812"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Phase 4</a:t>
            </a:r>
          </a:p>
        </p:txBody>
      </p:sp>
      <p:sp>
        <p:nvSpPr>
          <p:cNvPr id="7" name="TextBox 6">
            <a:extLst>
              <a:ext uri="{FF2B5EF4-FFF2-40B4-BE49-F238E27FC236}">
                <a16:creationId xmlns:a16="http://schemas.microsoft.com/office/drawing/2014/main" id="{CCC98882-5D69-4853-9465-FCF8FCE0A820}"/>
              </a:ext>
            </a:extLst>
          </p:cNvPr>
          <p:cNvSpPr txBox="1"/>
          <p:nvPr/>
        </p:nvSpPr>
        <p:spPr>
          <a:xfrm>
            <a:off x="2042626" y="2907937"/>
            <a:ext cx="4827470"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200" dirty="0">
                <a:solidFill>
                  <a:schemeClr val="bg2"/>
                </a:solidFill>
                <a:latin typeface="Nunito Sans" pitchFamily="2" charset="0"/>
              </a:rPr>
              <a:t>Pre-Qualification (advocacy)</a:t>
            </a:r>
          </a:p>
        </p:txBody>
      </p:sp>
      <p:sp>
        <p:nvSpPr>
          <p:cNvPr id="16" name="TextBox 15">
            <a:extLst>
              <a:ext uri="{FF2B5EF4-FFF2-40B4-BE49-F238E27FC236}">
                <a16:creationId xmlns:a16="http://schemas.microsoft.com/office/drawing/2014/main" id="{249D9D05-7067-4099-B0C5-EBFFB9A05E1E}"/>
              </a:ext>
            </a:extLst>
          </p:cNvPr>
          <p:cNvSpPr txBox="1"/>
          <p:nvPr/>
        </p:nvSpPr>
        <p:spPr>
          <a:xfrm>
            <a:off x="2042625" y="3667402"/>
            <a:ext cx="4827471"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200" dirty="0">
                <a:solidFill>
                  <a:schemeClr val="bg2"/>
                </a:solidFill>
                <a:latin typeface="Nunito Sans" pitchFamily="2" charset="0"/>
              </a:rPr>
              <a:t>Financials &amp; accounting</a:t>
            </a:r>
          </a:p>
        </p:txBody>
      </p:sp>
      <p:sp>
        <p:nvSpPr>
          <p:cNvPr id="17" name="TextBox 16">
            <a:extLst>
              <a:ext uri="{FF2B5EF4-FFF2-40B4-BE49-F238E27FC236}">
                <a16:creationId xmlns:a16="http://schemas.microsoft.com/office/drawing/2014/main" id="{F7D22322-FD24-451B-A3D9-AB13A95143BA}"/>
              </a:ext>
            </a:extLst>
          </p:cNvPr>
          <p:cNvSpPr txBox="1"/>
          <p:nvPr/>
        </p:nvSpPr>
        <p:spPr>
          <a:xfrm>
            <a:off x="2042624" y="4422344"/>
            <a:ext cx="4827472"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200" dirty="0">
                <a:solidFill>
                  <a:schemeClr val="bg2"/>
                </a:solidFill>
                <a:latin typeface="Nunito Sans" pitchFamily="2" charset="0"/>
              </a:rPr>
              <a:t>ID verify &amp; file transfer to “Expert”</a:t>
            </a:r>
          </a:p>
        </p:txBody>
      </p:sp>
      <p:sp>
        <p:nvSpPr>
          <p:cNvPr id="18" name="TextBox 17">
            <a:extLst>
              <a:ext uri="{FF2B5EF4-FFF2-40B4-BE49-F238E27FC236}">
                <a16:creationId xmlns:a16="http://schemas.microsoft.com/office/drawing/2014/main" id="{6620FD6F-E815-463B-8ECE-EDFCB58322D3}"/>
              </a:ext>
            </a:extLst>
          </p:cNvPr>
          <p:cNvSpPr txBox="1"/>
          <p:nvPr/>
        </p:nvSpPr>
        <p:spPr>
          <a:xfrm>
            <a:off x="2042623" y="5177286"/>
            <a:ext cx="4827473"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200" dirty="0">
                <a:solidFill>
                  <a:schemeClr val="bg2"/>
                </a:solidFill>
                <a:latin typeface="Nunito Sans" pitchFamily="2" charset="0"/>
              </a:rPr>
              <a:t>Tax return (cheque)</a:t>
            </a:r>
          </a:p>
        </p:txBody>
      </p:sp>
      <p:sp>
        <p:nvSpPr>
          <p:cNvPr id="20" name="TextBox 19">
            <a:extLst>
              <a:ext uri="{FF2B5EF4-FFF2-40B4-BE49-F238E27FC236}">
                <a16:creationId xmlns:a16="http://schemas.microsoft.com/office/drawing/2014/main" id="{753DAAB8-B3FC-45BB-94FD-4680F73C408E}"/>
              </a:ext>
            </a:extLst>
          </p:cNvPr>
          <p:cNvSpPr txBox="1"/>
          <p:nvPr/>
        </p:nvSpPr>
        <p:spPr>
          <a:xfrm>
            <a:off x="7084252" y="2913806"/>
            <a:ext cx="2246666"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dirty="0">
                <a:solidFill>
                  <a:schemeClr val="bg2"/>
                </a:solidFill>
                <a:latin typeface="Nunito Sans" pitchFamily="2" charset="0"/>
              </a:rPr>
              <a:t>1 – 2 weeks</a:t>
            </a:r>
          </a:p>
        </p:txBody>
      </p:sp>
      <p:sp>
        <p:nvSpPr>
          <p:cNvPr id="21" name="TextBox 20">
            <a:extLst>
              <a:ext uri="{FF2B5EF4-FFF2-40B4-BE49-F238E27FC236}">
                <a16:creationId xmlns:a16="http://schemas.microsoft.com/office/drawing/2014/main" id="{AA7D515F-7DD9-4F3A-856C-2865AC14B4CA}"/>
              </a:ext>
            </a:extLst>
          </p:cNvPr>
          <p:cNvSpPr txBox="1"/>
          <p:nvPr/>
        </p:nvSpPr>
        <p:spPr>
          <a:xfrm>
            <a:off x="7084250" y="3660900"/>
            <a:ext cx="2246666"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dirty="0">
                <a:solidFill>
                  <a:schemeClr val="bg2"/>
                </a:solidFill>
                <a:latin typeface="Nunito Sans" pitchFamily="2" charset="0"/>
              </a:rPr>
              <a:t>2- 3 weeks</a:t>
            </a:r>
          </a:p>
        </p:txBody>
      </p:sp>
      <p:sp>
        <p:nvSpPr>
          <p:cNvPr id="22" name="TextBox 21">
            <a:extLst>
              <a:ext uri="{FF2B5EF4-FFF2-40B4-BE49-F238E27FC236}">
                <a16:creationId xmlns:a16="http://schemas.microsoft.com/office/drawing/2014/main" id="{9350E47D-65EB-4F1F-916F-9B67C8109404}"/>
              </a:ext>
            </a:extLst>
          </p:cNvPr>
          <p:cNvSpPr txBox="1"/>
          <p:nvPr/>
        </p:nvSpPr>
        <p:spPr>
          <a:xfrm>
            <a:off x="7084252" y="4414496"/>
            <a:ext cx="2246666"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dirty="0">
                <a:solidFill>
                  <a:schemeClr val="bg2"/>
                </a:solidFill>
                <a:latin typeface="Nunito Sans" pitchFamily="2" charset="0"/>
              </a:rPr>
              <a:t>1 -2 weeks</a:t>
            </a:r>
          </a:p>
        </p:txBody>
      </p:sp>
      <p:sp>
        <p:nvSpPr>
          <p:cNvPr id="25" name="TextBox 24">
            <a:extLst>
              <a:ext uri="{FF2B5EF4-FFF2-40B4-BE49-F238E27FC236}">
                <a16:creationId xmlns:a16="http://schemas.microsoft.com/office/drawing/2014/main" id="{4F51EF84-BB58-4507-815D-AFEC8D6A5CEB}"/>
              </a:ext>
            </a:extLst>
          </p:cNvPr>
          <p:cNvSpPr txBox="1"/>
          <p:nvPr/>
        </p:nvSpPr>
        <p:spPr>
          <a:xfrm>
            <a:off x="7084249" y="5161590"/>
            <a:ext cx="2246666"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dirty="0">
                <a:solidFill>
                  <a:schemeClr val="bg2"/>
                </a:solidFill>
                <a:latin typeface="Nunito Sans" pitchFamily="2" charset="0"/>
              </a:rPr>
              <a:t>6 - 9 months</a:t>
            </a:r>
          </a:p>
        </p:txBody>
      </p:sp>
      <p:sp>
        <p:nvSpPr>
          <p:cNvPr id="27" name="TextBox 26">
            <a:extLst>
              <a:ext uri="{FF2B5EF4-FFF2-40B4-BE49-F238E27FC236}">
                <a16:creationId xmlns:a16="http://schemas.microsoft.com/office/drawing/2014/main" id="{D2A58F42-0DFD-4709-9616-57A01F6FC7A7}"/>
              </a:ext>
            </a:extLst>
          </p:cNvPr>
          <p:cNvSpPr txBox="1"/>
          <p:nvPr/>
        </p:nvSpPr>
        <p:spPr>
          <a:xfrm>
            <a:off x="9545065" y="2913806"/>
            <a:ext cx="2101747"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+£1300</a:t>
            </a:r>
          </a:p>
        </p:txBody>
      </p:sp>
      <p:sp>
        <p:nvSpPr>
          <p:cNvPr id="28" name="TextBox 27">
            <a:extLst>
              <a:ext uri="{FF2B5EF4-FFF2-40B4-BE49-F238E27FC236}">
                <a16:creationId xmlns:a16="http://schemas.microsoft.com/office/drawing/2014/main" id="{8E41F3CB-DB86-4741-924B-6554966309B5}"/>
              </a:ext>
            </a:extLst>
          </p:cNvPr>
          <p:cNvSpPr txBox="1"/>
          <p:nvPr/>
        </p:nvSpPr>
        <p:spPr>
          <a:xfrm>
            <a:off x="9545062" y="3667402"/>
            <a:ext cx="2101747"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£0</a:t>
            </a:r>
          </a:p>
        </p:txBody>
      </p:sp>
      <p:sp>
        <p:nvSpPr>
          <p:cNvPr id="30" name="TextBox 29">
            <a:extLst>
              <a:ext uri="{FF2B5EF4-FFF2-40B4-BE49-F238E27FC236}">
                <a16:creationId xmlns:a16="http://schemas.microsoft.com/office/drawing/2014/main" id="{46AC5C74-A1FB-476C-AB86-456586A9945B}"/>
              </a:ext>
            </a:extLst>
          </p:cNvPr>
          <p:cNvSpPr txBox="1"/>
          <p:nvPr/>
        </p:nvSpPr>
        <p:spPr>
          <a:xfrm>
            <a:off x="9545063" y="4414496"/>
            <a:ext cx="2101747"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£0</a:t>
            </a:r>
          </a:p>
        </p:txBody>
      </p:sp>
      <p:sp>
        <p:nvSpPr>
          <p:cNvPr id="31" name="TextBox 30">
            <a:extLst>
              <a:ext uri="{FF2B5EF4-FFF2-40B4-BE49-F238E27FC236}">
                <a16:creationId xmlns:a16="http://schemas.microsoft.com/office/drawing/2014/main" id="{07B8A8B3-EBF3-4A81-B698-4C878D667C6F}"/>
              </a:ext>
            </a:extLst>
          </p:cNvPr>
          <p:cNvSpPr txBox="1"/>
          <p:nvPr/>
        </p:nvSpPr>
        <p:spPr>
          <a:xfrm>
            <a:off x="9545064" y="5164841"/>
            <a:ext cx="2101747" cy="476726"/>
          </a:xfrm>
          <a:prstGeom prst="round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dirty="0">
                <a:solidFill>
                  <a:schemeClr val="accent2">
                    <a:lumMod val="75000"/>
                  </a:schemeClr>
                </a:solidFill>
                <a:latin typeface="Nunito Sans" pitchFamily="2" charset="0"/>
              </a:rPr>
              <a:t>+13%</a:t>
            </a:r>
          </a:p>
        </p:txBody>
      </p:sp>
      <p:sp>
        <p:nvSpPr>
          <p:cNvPr id="8" name="TextBox 7">
            <a:extLst>
              <a:ext uri="{FF2B5EF4-FFF2-40B4-BE49-F238E27FC236}">
                <a16:creationId xmlns:a16="http://schemas.microsoft.com/office/drawing/2014/main" id="{6FDD68ED-E06E-4EE0-B58A-05010DE4FAF9}"/>
              </a:ext>
            </a:extLst>
          </p:cNvPr>
          <p:cNvSpPr txBox="1"/>
          <p:nvPr/>
        </p:nvSpPr>
        <p:spPr>
          <a:xfrm>
            <a:off x="2042622" y="2166786"/>
            <a:ext cx="4827474" cy="4767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200" b="1" dirty="0">
                <a:solidFill>
                  <a:schemeClr val="bg2"/>
                </a:solidFill>
                <a:latin typeface="Nunito Sans" pitchFamily="2" charset="0"/>
              </a:rPr>
              <a:t>Tasks</a:t>
            </a:r>
          </a:p>
        </p:txBody>
      </p:sp>
      <p:sp>
        <p:nvSpPr>
          <p:cNvPr id="33" name="TextBox 32">
            <a:extLst>
              <a:ext uri="{FF2B5EF4-FFF2-40B4-BE49-F238E27FC236}">
                <a16:creationId xmlns:a16="http://schemas.microsoft.com/office/drawing/2014/main" id="{0B7C1AF2-F673-41F9-986A-59DC60C8E540}"/>
              </a:ext>
            </a:extLst>
          </p:cNvPr>
          <p:cNvSpPr txBox="1"/>
          <p:nvPr/>
        </p:nvSpPr>
        <p:spPr>
          <a:xfrm>
            <a:off x="460866" y="2172052"/>
            <a:ext cx="1308812" cy="4767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200" b="1" dirty="0">
                <a:solidFill>
                  <a:schemeClr val="bg2"/>
                </a:solidFill>
                <a:latin typeface="Nunito Sans" pitchFamily="2" charset="0"/>
              </a:rPr>
              <a:t>Phase</a:t>
            </a:r>
          </a:p>
        </p:txBody>
      </p:sp>
      <p:sp>
        <p:nvSpPr>
          <p:cNvPr id="34" name="TextBox 33">
            <a:extLst>
              <a:ext uri="{FF2B5EF4-FFF2-40B4-BE49-F238E27FC236}">
                <a16:creationId xmlns:a16="http://schemas.microsoft.com/office/drawing/2014/main" id="{34EF0DA0-50B0-4101-B78E-893F4DBEF2FC}"/>
              </a:ext>
            </a:extLst>
          </p:cNvPr>
          <p:cNvSpPr txBox="1"/>
          <p:nvPr/>
        </p:nvSpPr>
        <p:spPr>
          <a:xfrm>
            <a:off x="7084252" y="2162510"/>
            <a:ext cx="2246662" cy="4767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200" b="1" dirty="0">
                <a:solidFill>
                  <a:schemeClr val="bg2"/>
                </a:solidFill>
                <a:latin typeface="Nunito Sans" pitchFamily="2" charset="0"/>
              </a:rPr>
              <a:t>Timing</a:t>
            </a:r>
          </a:p>
        </p:txBody>
      </p:sp>
      <p:sp>
        <p:nvSpPr>
          <p:cNvPr id="35" name="TextBox 34">
            <a:extLst>
              <a:ext uri="{FF2B5EF4-FFF2-40B4-BE49-F238E27FC236}">
                <a16:creationId xmlns:a16="http://schemas.microsoft.com/office/drawing/2014/main" id="{91F43BEB-4506-4E10-BBAC-E2145DE593AC}"/>
              </a:ext>
            </a:extLst>
          </p:cNvPr>
          <p:cNvSpPr txBox="1"/>
          <p:nvPr/>
        </p:nvSpPr>
        <p:spPr>
          <a:xfrm>
            <a:off x="9545064" y="2172052"/>
            <a:ext cx="2101747" cy="4767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200" b="1" dirty="0">
                <a:solidFill>
                  <a:schemeClr val="bg2"/>
                </a:solidFill>
                <a:latin typeface="Nunito Sans" pitchFamily="2" charset="0"/>
              </a:rPr>
              <a:t>Donation</a:t>
            </a:r>
          </a:p>
        </p:txBody>
      </p:sp>
    </p:spTree>
    <p:extLst>
      <p:ext uri="{BB962C8B-B14F-4D97-AF65-F5344CB8AC3E}">
        <p14:creationId xmlns:p14="http://schemas.microsoft.com/office/powerpoint/2010/main" val="79227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550273" y="0"/>
            <a:ext cx="8601146" cy="1227893"/>
          </a:xfrm>
        </p:spPr>
        <p:txBody>
          <a:bodyPr anchor="ctr">
            <a:normAutofit/>
          </a:bodyPr>
          <a:lstStyle/>
          <a:p>
            <a:r>
              <a:rPr lang="en-US" dirty="0"/>
              <a:t>11. </a:t>
            </a:r>
            <a:r>
              <a:rPr lang="en-GB" dirty="0"/>
              <a:t>Rewards</a:t>
            </a:r>
            <a:endParaRPr lang="en-US" dirty="0"/>
          </a:p>
        </p:txBody>
      </p:sp>
      <p:pic>
        <p:nvPicPr>
          <p:cNvPr id="1026" name="Picture 2" descr="Logo&#10;&#10;Description automatically generated">
            <a:extLst>
              <a:ext uri="{FF2B5EF4-FFF2-40B4-BE49-F238E27FC236}">
                <a16:creationId xmlns:a16="http://schemas.microsoft.com/office/drawing/2014/main" id="{48FD23E0-FA5A-45DF-95A8-57C9108AD7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37078" y="1862069"/>
            <a:ext cx="5847142" cy="4385357"/>
          </a:xfrm>
          <a:prstGeom prst="rect">
            <a:avLst/>
          </a:prstGeom>
          <a:solidFill>
            <a:srgbClr val="FFFFFF"/>
          </a:solidFill>
        </p:spPr>
      </p:pic>
      <p:sp>
        <p:nvSpPr>
          <p:cNvPr id="71" name="Text Placeholder 3">
            <a:extLst>
              <a:ext uri="{FF2B5EF4-FFF2-40B4-BE49-F238E27FC236}">
                <a16:creationId xmlns:a16="http://schemas.microsoft.com/office/drawing/2014/main" id="{3F2057C8-96C9-431B-98DD-7C91E410A081}"/>
              </a:ext>
            </a:extLst>
          </p:cNvPr>
          <p:cNvSpPr>
            <a:spLocks noGrp="1"/>
          </p:cNvSpPr>
          <p:nvPr>
            <p:ph type="body" sz="half" idx="2"/>
          </p:nvPr>
        </p:nvSpPr>
        <p:spPr>
          <a:xfrm>
            <a:off x="809971" y="2877670"/>
            <a:ext cx="4727107" cy="3369755"/>
          </a:xfrm>
        </p:spPr>
        <p:txBody>
          <a:bodyPr/>
          <a:lstStyle/>
          <a:p>
            <a:pPr marL="285750" indent="-285750">
              <a:lnSpc>
                <a:spcPct val="150000"/>
              </a:lnSpc>
              <a:buFont typeface="Arial" panose="020B0604020202020204" pitchFamily="34" charset="0"/>
              <a:buChar char="•"/>
            </a:pPr>
            <a:r>
              <a:rPr lang="en-US" dirty="0"/>
              <a:t>Returns to you (affiliate scheme)</a:t>
            </a:r>
          </a:p>
          <a:p>
            <a:pPr marL="285750" indent="-285750">
              <a:lnSpc>
                <a:spcPct val="150000"/>
              </a:lnSpc>
              <a:buFont typeface="Arial" panose="020B0604020202020204" pitchFamily="34" charset="0"/>
              <a:buChar char="•"/>
            </a:pPr>
            <a:r>
              <a:rPr lang="en-US" dirty="0"/>
              <a:t>Returns to the membership</a:t>
            </a:r>
          </a:p>
          <a:p>
            <a:pPr marL="285750" indent="-285750">
              <a:lnSpc>
                <a:spcPct val="150000"/>
              </a:lnSpc>
              <a:buFont typeface="Arial" panose="020B0604020202020204" pitchFamily="34" charset="0"/>
              <a:buChar char="•"/>
            </a:pPr>
            <a:r>
              <a:rPr lang="en-US" dirty="0"/>
              <a:t>Returns to your communities</a:t>
            </a:r>
          </a:p>
          <a:p>
            <a:pPr marL="285750" indent="-285750">
              <a:lnSpc>
                <a:spcPct val="150000"/>
              </a:lnSpc>
              <a:buFont typeface="Arial" panose="020B0604020202020204" pitchFamily="34" charset="0"/>
              <a:buChar char="•"/>
            </a:pPr>
            <a:r>
              <a:rPr lang="en-US" dirty="0"/>
              <a:t>Exchange of energy, energy flow</a:t>
            </a:r>
          </a:p>
          <a:p>
            <a:endParaRPr lang="en-US" dirty="0"/>
          </a:p>
        </p:txBody>
      </p:sp>
      <p:sp>
        <p:nvSpPr>
          <p:cNvPr id="73" name="Text Placeholder 4">
            <a:extLst>
              <a:ext uri="{FF2B5EF4-FFF2-40B4-BE49-F238E27FC236}">
                <a16:creationId xmlns:a16="http://schemas.microsoft.com/office/drawing/2014/main" id="{8B9F16E5-F3F3-49C8-8ABE-E3C878C5C72A}"/>
              </a:ext>
            </a:extLst>
          </p:cNvPr>
          <p:cNvSpPr>
            <a:spLocks noGrp="1"/>
          </p:cNvSpPr>
          <p:nvPr>
            <p:ph type="body" sz="half" idx="10"/>
          </p:nvPr>
        </p:nvSpPr>
        <p:spPr>
          <a:xfrm>
            <a:off x="809971" y="1862069"/>
            <a:ext cx="3932237" cy="916990"/>
          </a:xfrm>
        </p:spPr>
        <p:txBody>
          <a:bodyPr anchor="t"/>
          <a:lstStyle/>
          <a:p>
            <a:r>
              <a:rPr lang="en-US" dirty="0"/>
              <a:t>WHO ELSE BENEFITS?</a:t>
            </a:r>
          </a:p>
        </p:txBody>
      </p:sp>
    </p:spTree>
    <p:extLst>
      <p:ext uri="{BB962C8B-B14F-4D97-AF65-F5344CB8AC3E}">
        <p14:creationId xmlns:p14="http://schemas.microsoft.com/office/powerpoint/2010/main" val="53190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chor="ctr">
            <a:normAutofit/>
          </a:bodyPr>
          <a:lstStyle/>
          <a:p>
            <a:r>
              <a:rPr lang="en-GB" dirty="0"/>
              <a:t>12. Getting started</a:t>
            </a:r>
            <a:endParaRPr lang="en-US" dirty="0"/>
          </a:p>
        </p:txBody>
      </p:sp>
      <p:sp>
        <p:nvSpPr>
          <p:cNvPr id="2" name="Content Placeholder 1">
            <a:extLst>
              <a:ext uri="{FF2B5EF4-FFF2-40B4-BE49-F238E27FC236}">
                <a16:creationId xmlns:a16="http://schemas.microsoft.com/office/drawing/2014/main" id="{3FCDD141-D32D-4DD1-B721-82134F121603}"/>
              </a:ext>
            </a:extLst>
          </p:cNvPr>
          <p:cNvSpPr>
            <a:spLocks noGrp="1"/>
          </p:cNvSpPr>
          <p:nvPr>
            <p:ph sz="half" idx="2"/>
          </p:nvPr>
        </p:nvSpPr>
        <p:spPr>
          <a:xfrm>
            <a:off x="839788" y="2070673"/>
            <a:ext cx="6579321" cy="3951402"/>
          </a:xfrm>
        </p:spPr>
        <p:txBody>
          <a:bodyPr>
            <a:normAutofit/>
          </a:bodyPr>
          <a:lstStyle/>
          <a:p>
            <a:pPr>
              <a:lnSpc>
                <a:spcPct val="150000"/>
              </a:lnSpc>
              <a:spcAft>
                <a:spcPts val="600"/>
              </a:spcAft>
            </a:pPr>
            <a:r>
              <a:rPr lang="en-GB" sz="1800" dirty="0"/>
              <a:t>Select the Benefit from the Club House</a:t>
            </a:r>
          </a:p>
          <a:p>
            <a:pPr>
              <a:lnSpc>
                <a:spcPct val="150000"/>
              </a:lnSpc>
              <a:spcAft>
                <a:spcPts val="600"/>
              </a:spcAft>
            </a:pPr>
            <a:r>
              <a:rPr lang="en-GB" sz="1800" dirty="0"/>
              <a:t>Donate the minimum donation required for your membership level</a:t>
            </a:r>
          </a:p>
          <a:p>
            <a:pPr>
              <a:lnSpc>
                <a:spcPct val="150000"/>
              </a:lnSpc>
              <a:spcAft>
                <a:spcPts val="600"/>
              </a:spcAft>
            </a:pPr>
            <a:r>
              <a:rPr lang="en-GB" sz="1800" dirty="0"/>
              <a:t>Complete the pre-qualification and NDA contract</a:t>
            </a:r>
          </a:p>
          <a:p>
            <a:pPr>
              <a:lnSpc>
                <a:spcPct val="150000"/>
              </a:lnSpc>
              <a:spcAft>
                <a:spcPts val="600"/>
              </a:spcAft>
            </a:pPr>
            <a:r>
              <a:rPr lang="en-GB" sz="1800" dirty="0"/>
              <a:t>One to one technical support</a:t>
            </a:r>
          </a:p>
          <a:p>
            <a:pPr>
              <a:lnSpc>
                <a:spcPct val="150000"/>
              </a:lnSpc>
              <a:spcAft>
                <a:spcPts val="600"/>
              </a:spcAft>
            </a:pPr>
            <a:endParaRPr lang="en-GB" sz="1800" dirty="0"/>
          </a:p>
        </p:txBody>
      </p:sp>
    </p:spTree>
    <p:extLst>
      <p:ext uri="{BB962C8B-B14F-4D97-AF65-F5344CB8AC3E}">
        <p14:creationId xmlns:p14="http://schemas.microsoft.com/office/powerpoint/2010/main" val="46638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4174" t="8920" b="8920"/>
          <a:stretch/>
        </p:blipFill>
        <p:spPr>
          <a:xfrm>
            <a:off x="-15875" y="0"/>
            <a:ext cx="12207875" cy="6858000"/>
          </a:xfrm>
        </p:spPr>
      </p:pic>
      <p:sp>
        <p:nvSpPr>
          <p:cNvPr id="6" name="Subtitle 2">
            <a:extLst>
              <a:ext uri="{FF2B5EF4-FFF2-40B4-BE49-F238E27FC236}">
                <a16:creationId xmlns:a16="http://schemas.microsoft.com/office/drawing/2014/main" id="{9388BA70-D80E-43B5-97EF-B339C3B2D6FD}"/>
              </a:ext>
            </a:extLst>
          </p:cNvPr>
          <p:cNvSpPr txBox="1">
            <a:spLocks/>
          </p:cNvSpPr>
          <p:nvPr/>
        </p:nvSpPr>
        <p:spPr>
          <a:xfrm>
            <a:off x="717630" y="870755"/>
            <a:ext cx="9062978" cy="1254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bg1"/>
              </a:buClr>
              <a:buFont typeface="Arial"/>
              <a:buNone/>
              <a:defRPr sz="2400" kern="1200">
                <a:solidFill>
                  <a:schemeClr val="bg2"/>
                </a:solidFill>
                <a:latin typeface="Nunito Sans Regular" charset="0"/>
                <a:ea typeface="+mn-ea"/>
                <a:cs typeface="+mn-cs"/>
              </a:defRPr>
            </a:lvl1pPr>
            <a:lvl2pPr marL="457200" indent="0" algn="ctr" defTabSz="914400" rtl="0" eaLnBrk="1" latinLnBrk="0" hangingPunct="1">
              <a:lnSpc>
                <a:spcPct val="90000"/>
              </a:lnSpc>
              <a:spcBef>
                <a:spcPts val="500"/>
              </a:spcBef>
              <a:buClr>
                <a:schemeClr val="bg1"/>
              </a:buClr>
              <a:buFont typeface="Arial"/>
              <a:buNone/>
              <a:defRPr sz="2000" kern="1200">
                <a:solidFill>
                  <a:schemeClr val="bg2"/>
                </a:solidFill>
                <a:latin typeface="Nunito Sans Regular" charset="0"/>
                <a:ea typeface="+mn-ea"/>
                <a:cs typeface="+mn-cs"/>
              </a:defRPr>
            </a:lvl2pPr>
            <a:lvl3pPr marL="914400" indent="0" algn="ctr" defTabSz="914400" rtl="0" eaLnBrk="1" latinLnBrk="0" hangingPunct="1">
              <a:lnSpc>
                <a:spcPct val="90000"/>
              </a:lnSpc>
              <a:spcBef>
                <a:spcPts val="500"/>
              </a:spcBef>
              <a:buClr>
                <a:schemeClr val="bg1"/>
              </a:buClr>
              <a:buFont typeface="Arial"/>
              <a:buNone/>
              <a:defRPr sz="1800" kern="1200">
                <a:solidFill>
                  <a:schemeClr val="bg2"/>
                </a:solidFill>
                <a:latin typeface="Nunito Sans Regular" charset="0"/>
                <a:ea typeface="+mn-ea"/>
                <a:cs typeface="+mn-cs"/>
              </a:defRPr>
            </a:lvl3pPr>
            <a:lvl4pPr marL="1371600" indent="0" algn="ctr" defTabSz="914400" rtl="0" eaLnBrk="1" latinLnBrk="0" hangingPunct="1">
              <a:lnSpc>
                <a:spcPct val="90000"/>
              </a:lnSpc>
              <a:spcBef>
                <a:spcPts val="500"/>
              </a:spcBef>
              <a:buClr>
                <a:schemeClr val="bg1"/>
              </a:buClr>
              <a:buFont typeface="Arial"/>
              <a:buNone/>
              <a:defRPr sz="1600" kern="1200">
                <a:solidFill>
                  <a:schemeClr val="bg2"/>
                </a:solidFill>
                <a:latin typeface="Nunito Sans Regular" charset="0"/>
                <a:ea typeface="+mn-ea"/>
                <a:cs typeface="+mn-cs"/>
              </a:defRPr>
            </a:lvl4pPr>
            <a:lvl5pPr marL="1828800" indent="0" algn="ctr" defTabSz="914400" rtl="0" eaLnBrk="1" latinLnBrk="0" hangingPunct="1">
              <a:lnSpc>
                <a:spcPct val="90000"/>
              </a:lnSpc>
              <a:spcBef>
                <a:spcPts val="500"/>
              </a:spcBef>
              <a:buClr>
                <a:schemeClr val="bg1"/>
              </a:buClr>
              <a:buFont typeface="Arial"/>
              <a:buNone/>
              <a:defRPr sz="1600" kern="1200">
                <a:solidFill>
                  <a:schemeClr val="bg2"/>
                </a:solidFill>
                <a:latin typeface="Nunito Sans Regular"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5400" b="1" dirty="0"/>
              <a:t>Questions?</a:t>
            </a:r>
          </a:p>
          <a:p>
            <a:pPr algn="l"/>
            <a:endParaRPr lang="en-US" sz="5400" b="1" dirty="0"/>
          </a:p>
        </p:txBody>
      </p:sp>
      <p:pic>
        <p:nvPicPr>
          <p:cNvPr id="10" name="Picture 9">
            <a:extLst>
              <a:ext uri="{FF2B5EF4-FFF2-40B4-BE49-F238E27FC236}">
                <a16:creationId xmlns:a16="http://schemas.microsoft.com/office/drawing/2014/main" id="{9FBC0781-C836-4A20-BFB0-64E19A2A3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253" y="5571522"/>
            <a:ext cx="2660373" cy="796539"/>
          </a:xfrm>
          <a:prstGeom prst="rect">
            <a:avLst/>
          </a:prstGeom>
        </p:spPr>
      </p:pic>
    </p:spTree>
    <p:extLst>
      <p:ext uri="{BB962C8B-B14F-4D97-AF65-F5344CB8AC3E}">
        <p14:creationId xmlns:p14="http://schemas.microsoft.com/office/powerpoint/2010/main" val="402832396"/>
      </p:ext>
    </p:extLst>
  </p:cSld>
  <p:clrMapOvr>
    <a:masterClrMapping/>
  </p:clrMapOvr>
  <mc:AlternateContent xmlns:mc="http://schemas.openxmlformats.org/markup-compatibility/2006" xmlns:p14="http://schemas.microsoft.com/office/powerpoint/2010/main">
    <mc:Choice Requires="p14">
      <p:transition spd="slow" p14:dur="1500" advTm="18260">
        <p14:window dir="vert"/>
      </p:transition>
    </mc:Choice>
    <mc:Fallback xmlns="">
      <p:transition spd="slow" advTm="182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BC0781-C836-4A20-BFB0-64E19A2A3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253" y="5571522"/>
            <a:ext cx="2660373" cy="796539"/>
          </a:xfrm>
          <a:prstGeom prst="rect">
            <a:avLst/>
          </a:prstGeom>
        </p:spPr>
      </p:pic>
      <p:sp>
        <p:nvSpPr>
          <p:cNvPr id="8" name="Content Placeholder 6">
            <a:extLst>
              <a:ext uri="{FF2B5EF4-FFF2-40B4-BE49-F238E27FC236}">
                <a16:creationId xmlns:a16="http://schemas.microsoft.com/office/drawing/2014/main" id="{EDEB7E31-D7E5-4713-A594-379217A823B4}"/>
              </a:ext>
            </a:extLst>
          </p:cNvPr>
          <p:cNvSpPr txBox="1">
            <a:spLocks/>
          </p:cNvSpPr>
          <p:nvPr/>
        </p:nvSpPr>
        <p:spPr>
          <a:xfrm>
            <a:off x="869192" y="4859773"/>
            <a:ext cx="6678019" cy="1120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Font typeface="Arial"/>
              <a:buChar char="•"/>
              <a:defRPr sz="2400" kern="1200">
                <a:solidFill>
                  <a:schemeClr val="bg2"/>
                </a:solidFill>
                <a:latin typeface="Nunito Sans Regular" charset="0"/>
                <a:ea typeface="+mn-ea"/>
                <a:cs typeface="+mn-cs"/>
              </a:defRPr>
            </a:lvl1pPr>
            <a:lvl2pPr marL="6858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2pPr>
            <a:lvl3pPr marL="11430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3pPr>
            <a:lvl4pPr marL="16002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4pPr>
            <a:lvl5pPr marL="2057400" indent="-228600" algn="l" defTabSz="914400" rtl="0" eaLnBrk="1" latinLnBrk="0" hangingPunct="1">
              <a:lnSpc>
                <a:spcPct val="90000"/>
              </a:lnSpc>
              <a:spcBef>
                <a:spcPts val="500"/>
              </a:spcBef>
              <a:buClr>
                <a:schemeClr val="bg1"/>
              </a:buClr>
              <a:buFont typeface="Arial"/>
              <a:buChar char="•"/>
              <a:defRPr sz="2400" kern="1200">
                <a:solidFill>
                  <a:schemeClr val="bg2"/>
                </a:solidFill>
                <a:latin typeface="Nunito Sans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None/>
            </a:pPr>
            <a:r>
              <a:rPr lang="en-US" sz="2000" dirty="0"/>
              <a:t>Email:        </a:t>
            </a:r>
            <a:r>
              <a:rPr lang="en-US" sz="2000" dirty="0" err="1"/>
              <a:t>admin@empowerthepeople.earth</a:t>
            </a:r>
            <a:endParaRPr lang="en-US" sz="2000" dirty="0"/>
          </a:p>
          <a:p>
            <a:pPr marL="0" indent="0">
              <a:lnSpc>
                <a:spcPct val="120000"/>
              </a:lnSpc>
              <a:buNone/>
            </a:pPr>
            <a:r>
              <a:rPr lang="en-US" sz="2000" dirty="0"/>
              <a:t>Tel:            0333 090 3881</a:t>
            </a:r>
          </a:p>
          <a:p>
            <a:pPr marL="0" indent="0">
              <a:lnSpc>
                <a:spcPct val="120000"/>
              </a:lnSpc>
              <a:buNone/>
            </a:pPr>
            <a:endParaRPr lang="en-US" sz="2000" dirty="0"/>
          </a:p>
        </p:txBody>
      </p:sp>
      <p:sp>
        <p:nvSpPr>
          <p:cNvPr id="9" name="Text Placeholder 2">
            <a:extLst>
              <a:ext uri="{FF2B5EF4-FFF2-40B4-BE49-F238E27FC236}">
                <a16:creationId xmlns:a16="http://schemas.microsoft.com/office/drawing/2014/main" id="{EB027648-9A2B-4CDA-8190-67F265CF9530}"/>
              </a:ext>
            </a:extLst>
          </p:cNvPr>
          <p:cNvSpPr txBox="1">
            <a:spLocks/>
          </p:cNvSpPr>
          <p:nvPr/>
        </p:nvSpPr>
        <p:spPr>
          <a:xfrm>
            <a:off x="869193" y="3913035"/>
            <a:ext cx="5157787" cy="6474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1"/>
              </a:buClr>
              <a:buFont typeface="Arial"/>
              <a:buNone/>
              <a:defRPr sz="2400" b="1" kern="1200">
                <a:gradFill flip="none" rotWithShape="1">
                  <a:gsLst>
                    <a:gs pos="0">
                      <a:schemeClr val="accent3"/>
                    </a:gs>
                    <a:gs pos="100000">
                      <a:schemeClr val="bg1"/>
                    </a:gs>
                  </a:gsLst>
                  <a:lin ang="5400000" scaled="1"/>
                  <a:tileRect/>
                </a:gradFill>
                <a:latin typeface="Nunito Sans Regular" charset="0"/>
                <a:ea typeface="+mn-ea"/>
                <a:cs typeface="+mn-cs"/>
              </a:defRPr>
            </a:lvl1pPr>
            <a:lvl2pPr marL="457200" indent="0" algn="l" defTabSz="914400" rtl="0" eaLnBrk="1" latinLnBrk="0" hangingPunct="1">
              <a:lnSpc>
                <a:spcPct val="90000"/>
              </a:lnSpc>
              <a:spcBef>
                <a:spcPts val="500"/>
              </a:spcBef>
              <a:buClr>
                <a:schemeClr val="bg1"/>
              </a:buClr>
              <a:buFont typeface="Arial"/>
              <a:buNone/>
              <a:defRPr sz="2000" b="1" kern="1200">
                <a:solidFill>
                  <a:schemeClr val="bg2"/>
                </a:solidFill>
                <a:latin typeface="Nunito Sans Regular" charset="0"/>
                <a:ea typeface="+mn-ea"/>
                <a:cs typeface="+mn-cs"/>
              </a:defRPr>
            </a:lvl2pPr>
            <a:lvl3pPr marL="914400" indent="0" algn="l" defTabSz="914400" rtl="0" eaLnBrk="1" latinLnBrk="0" hangingPunct="1">
              <a:lnSpc>
                <a:spcPct val="90000"/>
              </a:lnSpc>
              <a:spcBef>
                <a:spcPts val="500"/>
              </a:spcBef>
              <a:buClr>
                <a:schemeClr val="bg1"/>
              </a:buClr>
              <a:buFont typeface="Arial"/>
              <a:buNone/>
              <a:defRPr sz="1800" b="1" kern="1200">
                <a:solidFill>
                  <a:schemeClr val="bg2"/>
                </a:solidFill>
                <a:latin typeface="Nunito Sans Regular" charset="0"/>
                <a:ea typeface="+mn-ea"/>
                <a:cs typeface="+mn-cs"/>
              </a:defRPr>
            </a:lvl3pPr>
            <a:lvl4pPr marL="1371600" indent="0" algn="l" defTabSz="914400" rtl="0" eaLnBrk="1" latinLnBrk="0" hangingPunct="1">
              <a:lnSpc>
                <a:spcPct val="90000"/>
              </a:lnSpc>
              <a:spcBef>
                <a:spcPts val="500"/>
              </a:spcBef>
              <a:buClr>
                <a:schemeClr val="bg1"/>
              </a:buClr>
              <a:buFont typeface="Arial"/>
              <a:buNone/>
              <a:defRPr sz="1600" b="1" kern="1200">
                <a:solidFill>
                  <a:schemeClr val="bg2"/>
                </a:solidFill>
                <a:latin typeface="Nunito Sans Regular" charset="0"/>
                <a:ea typeface="+mn-ea"/>
                <a:cs typeface="+mn-cs"/>
              </a:defRPr>
            </a:lvl4pPr>
            <a:lvl5pPr marL="1828800" indent="0" algn="l" defTabSz="914400" rtl="0" eaLnBrk="1" latinLnBrk="0" hangingPunct="1">
              <a:lnSpc>
                <a:spcPct val="90000"/>
              </a:lnSpc>
              <a:spcBef>
                <a:spcPts val="500"/>
              </a:spcBef>
              <a:buClr>
                <a:schemeClr val="bg1"/>
              </a:buClr>
              <a:buFont typeface="Arial"/>
              <a:buNone/>
              <a:defRPr sz="1600" b="1" kern="1200">
                <a:solidFill>
                  <a:schemeClr val="bg2"/>
                </a:solidFill>
                <a:latin typeface="Nunito Sans 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2800" dirty="0">
                <a:latin typeface="Nunito Sans" pitchFamily="2" charset="0"/>
              </a:rPr>
              <a:t>Contact</a:t>
            </a:r>
          </a:p>
        </p:txBody>
      </p:sp>
      <p:sp>
        <p:nvSpPr>
          <p:cNvPr id="11" name="Text Placeholder 2">
            <a:extLst>
              <a:ext uri="{FF2B5EF4-FFF2-40B4-BE49-F238E27FC236}">
                <a16:creationId xmlns:a16="http://schemas.microsoft.com/office/drawing/2014/main" id="{D71D0154-5192-4FA3-9EB8-D5C43BE76CE7}"/>
              </a:ext>
            </a:extLst>
          </p:cNvPr>
          <p:cNvSpPr txBox="1">
            <a:spLocks/>
          </p:cNvSpPr>
          <p:nvPr/>
        </p:nvSpPr>
        <p:spPr>
          <a:xfrm>
            <a:off x="914543" y="1674480"/>
            <a:ext cx="10362913" cy="64749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Clr>
                <a:schemeClr val="bg1"/>
              </a:buClr>
              <a:buFont typeface="Arial"/>
              <a:buNone/>
              <a:defRPr sz="2400" b="1" kern="1200">
                <a:gradFill flip="none" rotWithShape="1">
                  <a:gsLst>
                    <a:gs pos="0">
                      <a:schemeClr val="accent3"/>
                    </a:gs>
                    <a:gs pos="100000">
                      <a:schemeClr val="bg1"/>
                    </a:gs>
                  </a:gsLst>
                  <a:lin ang="5400000" scaled="1"/>
                  <a:tileRect/>
                </a:gradFill>
                <a:latin typeface="Nunito Sans Regular" charset="0"/>
                <a:ea typeface="+mn-ea"/>
                <a:cs typeface="+mn-cs"/>
              </a:defRPr>
            </a:lvl1pPr>
            <a:lvl2pPr marL="457200" indent="0" algn="l" defTabSz="914400" rtl="0" eaLnBrk="1" latinLnBrk="0" hangingPunct="1">
              <a:lnSpc>
                <a:spcPct val="90000"/>
              </a:lnSpc>
              <a:spcBef>
                <a:spcPts val="500"/>
              </a:spcBef>
              <a:buClr>
                <a:schemeClr val="bg1"/>
              </a:buClr>
              <a:buFont typeface="Arial"/>
              <a:buNone/>
              <a:defRPr sz="2000" b="1" kern="1200">
                <a:solidFill>
                  <a:schemeClr val="bg2"/>
                </a:solidFill>
                <a:latin typeface="Nunito Sans Regular" charset="0"/>
                <a:ea typeface="+mn-ea"/>
                <a:cs typeface="+mn-cs"/>
              </a:defRPr>
            </a:lvl2pPr>
            <a:lvl3pPr marL="914400" indent="0" algn="l" defTabSz="914400" rtl="0" eaLnBrk="1" latinLnBrk="0" hangingPunct="1">
              <a:lnSpc>
                <a:spcPct val="90000"/>
              </a:lnSpc>
              <a:spcBef>
                <a:spcPts val="500"/>
              </a:spcBef>
              <a:buClr>
                <a:schemeClr val="bg1"/>
              </a:buClr>
              <a:buFont typeface="Arial"/>
              <a:buNone/>
              <a:defRPr sz="1800" b="1" kern="1200">
                <a:solidFill>
                  <a:schemeClr val="bg2"/>
                </a:solidFill>
                <a:latin typeface="Nunito Sans Regular" charset="0"/>
                <a:ea typeface="+mn-ea"/>
                <a:cs typeface="+mn-cs"/>
              </a:defRPr>
            </a:lvl3pPr>
            <a:lvl4pPr marL="1371600" indent="0" algn="l" defTabSz="914400" rtl="0" eaLnBrk="1" latinLnBrk="0" hangingPunct="1">
              <a:lnSpc>
                <a:spcPct val="90000"/>
              </a:lnSpc>
              <a:spcBef>
                <a:spcPts val="500"/>
              </a:spcBef>
              <a:buClr>
                <a:schemeClr val="bg1"/>
              </a:buClr>
              <a:buFont typeface="Arial"/>
              <a:buNone/>
              <a:defRPr sz="1600" b="1" kern="1200">
                <a:solidFill>
                  <a:schemeClr val="bg2"/>
                </a:solidFill>
                <a:latin typeface="Nunito Sans Regular" charset="0"/>
                <a:ea typeface="+mn-ea"/>
                <a:cs typeface="+mn-cs"/>
              </a:defRPr>
            </a:lvl4pPr>
            <a:lvl5pPr marL="1828800" indent="0" algn="l" defTabSz="914400" rtl="0" eaLnBrk="1" latinLnBrk="0" hangingPunct="1">
              <a:lnSpc>
                <a:spcPct val="90000"/>
              </a:lnSpc>
              <a:spcBef>
                <a:spcPts val="500"/>
              </a:spcBef>
              <a:buClr>
                <a:schemeClr val="bg1"/>
              </a:buClr>
              <a:buFont typeface="Arial"/>
              <a:buNone/>
              <a:defRPr sz="1600" b="1" kern="1200">
                <a:solidFill>
                  <a:schemeClr val="bg2"/>
                </a:solidFill>
                <a:latin typeface="Nunito Sans 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sz="4400" dirty="0"/>
              <a:t>Thank you for joining us on this journey!</a:t>
            </a:r>
          </a:p>
        </p:txBody>
      </p:sp>
    </p:spTree>
    <p:extLst>
      <p:ext uri="{BB962C8B-B14F-4D97-AF65-F5344CB8AC3E}">
        <p14:creationId xmlns:p14="http://schemas.microsoft.com/office/powerpoint/2010/main" val="15898882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PAYMENT RECLAIMS (1099 OID)</a:t>
            </a:r>
          </a:p>
        </p:txBody>
      </p:sp>
      <p:sp>
        <p:nvSpPr>
          <p:cNvPr id="3" name="Subtitle 2"/>
          <p:cNvSpPr>
            <a:spLocks noGrp="1"/>
          </p:cNvSpPr>
          <p:nvPr>
            <p:ph type="subTitle" idx="1"/>
          </p:nvPr>
        </p:nvSpPr>
        <p:spPr/>
        <p:txBody>
          <a:bodyPr>
            <a:normAutofit/>
          </a:bodyPr>
          <a:lstStyle/>
          <a:p>
            <a:r>
              <a:rPr lang="en-US" dirty="0"/>
              <a:t>Recycling currency to your advantage.</a:t>
            </a:r>
          </a:p>
        </p:txBody>
      </p:sp>
    </p:spTree>
    <p:extLst>
      <p:ext uri="{BB962C8B-B14F-4D97-AF65-F5344CB8AC3E}">
        <p14:creationId xmlns:p14="http://schemas.microsoft.com/office/powerpoint/2010/main" val="1156970606"/>
      </p:ext>
    </p:extLst>
  </p:cSld>
  <p:clrMapOvr>
    <a:masterClrMapping/>
  </p:clrMapOvr>
  <mc:AlternateContent xmlns:mc="http://schemas.openxmlformats.org/markup-compatibility/2006" xmlns:p14="http://schemas.microsoft.com/office/powerpoint/2010/main">
    <mc:Choice Requires="p14">
      <p:transition spd="slow" p14:dur="1500" advTm="11248">
        <p14:window dir="vert"/>
      </p:transition>
    </mc:Choice>
    <mc:Fallback xmlns="">
      <p:transition spd="slow" advTm="1124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grpSp>
        <p:nvGrpSpPr>
          <p:cNvPr id="6" name="Content Placeholder 2">
            <a:extLst>
              <a:ext uri="{FF2B5EF4-FFF2-40B4-BE49-F238E27FC236}">
                <a16:creationId xmlns:a16="http://schemas.microsoft.com/office/drawing/2014/main" id="{EF17812D-0D32-4DB1-87CB-E8B26BB76EEA}"/>
              </a:ext>
            </a:extLst>
          </p:cNvPr>
          <p:cNvGrpSpPr/>
          <p:nvPr/>
        </p:nvGrpSpPr>
        <p:grpSpPr>
          <a:xfrm>
            <a:off x="839788" y="2009598"/>
            <a:ext cx="10515600" cy="3121960"/>
            <a:chOff x="1055520" y="2061000"/>
            <a:chExt cx="10265040" cy="2961360"/>
          </a:xfrm>
        </p:grpSpPr>
        <p:sp>
          <p:nvSpPr>
            <p:cNvPr id="8" name="Rectangle 334">
              <a:extLst>
                <a:ext uri="{FF2B5EF4-FFF2-40B4-BE49-F238E27FC236}">
                  <a16:creationId xmlns:a16="http://schemas.microsoft.com/office/drawing/2014/main" id="{3B57D178-AA9A-4D81-BDF0-DC5BED5B582C}"/>
                </a:ext>
              </a:extLst>
            </p:cNvPr>
            <p:cNvSpPr/>
            <p:nvPr/>
          </p:nvSpPr>
          <p:spPr>
            <a:xfrm>
              <a:off x="1055520" y="2061000"/>
              <a:ext cx="10265040" cy="2961360"/>
            </a:xfrm>
            <a:prstGeom prst="rect">
              <a:avLst/>
            </a:prstGeom>
            <a:noFill/>
            <a:ln w="0">
              <a:noFill/>
            </a:ln>
          </p:spPr>
          <p:style>
            <a:lnRef idx="0">
              <a:scrgbClr r="0" g="0" b="0"/>
            </a:lnRef>
            <a:fillRef idx="0">
              <a:scrgbClr r="0" g="0" b="0"/>
            </a:fillRef>
            <a:effectRef idx="0">
              <a:scrgbClr r="0" g="0" b="0"/>
            </a:effectRef>
            <a:fontRef idx="minor"/>
          </p:style>
        </p:sp>
        <p:sp>
          <p:nvSpPr>
            <p:cNvPr id="9" name="Oval 335">
              <a:extLst>
                <a:ext uri="{FF2B5EF4-FFF2-40B4-BE49-F238E27FC236}">
                  <a16:creationId xmlns:a16="http://schemas.microsoft.com/office/drawing/2014/main" id="{A5478A70-8916-4296-AE06-D5076B7B03B0}"/>
                </a:ext>
              </a:extLst>
            </p:cNvPr>
            <p:cNvSpPr/>
            <p:nvPr/>
          </p:nvSpPr>
          <p:spPr>
            <a:xfrm>
              <a:off x="1063440" y="2401560"/>
              <a:ext cx="887760" cy="887760"/>
            </a:xfrm>
            <a:prstGeom prst="ellipse">
              <a:avLst/>
            </a:prstGeom>
            <a:solidFill>
              <a:schemeClr val="bg1"/>
            </a:solidFill>
            <a:ln w="0">
              <a:noFill/>
            </a:ln>
          </p:spPr>
          <p:style>
            <a:lnRef idx="0">
              <a:scrgbClr r="0" g="0" b="0"/>
            </a:lnRef>
            <a:fillRef idx="0">
              <a:scrgbClr r="0" g="0" b="0"/>
            </a:fillRef>
            <a:effectRef idx="0">
              <a:scrgbClr r="0" g="0" b="0"/>
            </a:effectRef>
            <a:fontRef idx="minor"/>
          </p:style>
        </p:sp>
        <p:sp>
          <p:nvSpPr>
            <p:cNvPr id="10" name="Rectangle 336">
              <a:extLst>
                <a:ext uri="{FF2B5EF4-FFF2-40B4-BE49-F238E27FC236}">
                  <a16:creationId xmlns:a16="http://schemas.microsoft.com/office/drawing/2014/main" id="{62D4C397-915F-43F1-9CB8-27167A6B25F8}"/>
                </a:ext>
              </a:extLst>
            </p:cNvPr>
            <p:cNvSpPr/>
            <p:nvPr/>
          </p:nvSpPr>
          <p:spPr>
            <a:xfrm>
              <a:off x="1135276" y="2471866"/>
              <a:ext cx="744086" cy="651871"/>
            </a:xfrm>
            <a:prstGeom prst="rect">
              <a:avLst/>
            </a:prstGeom>
            <a:blipFill rotWithShape="0">
              <a:blip r:embed="rId3"/>
              <a:srcRect/>
              <a:stretch/>
            </a:blipFill>
            <a:ln w="12700">
              <a:noFill/>
            </a:ln>
          </p:spPr>
          <p:style>
            <a:lnRef idx="2">
              <a:scrgbClr r="0" g="0" b="0"/>
            </a:lnRef>
            <a:fillRef idx="0">
              <a:scrgbClr r="0" g="0" b="0"/>
            </a:fillRef>
            <a:effectRef idx="0">
              <a:scrgbClr r="0" g="0" b="0"/>
            </a:effectRef>
            <a:fontRef idx="minor"/>
          </p:style>
        </p:sp>
        <p:sp>
          <p:nvSpPr>
            <p:cNvPr id="11" name="Rectangle 337">
              <a:extLst>
                <a:ext uri="{FF2B5EF4-FFF2-40B4-BE49-F238E27FC236}">
                  <a16:creationId xmlns:a16="http://schemas.microsoft.com/office/drawing/2014/main" id="{E15422A5-5CDA-4AA7-A0CE-C7EF17D11651}"/>
                </a:ext>
              </a:extLst>
            </p:cNvPr>
            <p:cNvSpPr/>
            <p:nvPr/>
          </p:nvSpPr>
          <p:spPr>
            <a:xfrm>
              <a:off x="2142360" y="2401560"/>
              <a:ext cx="2093760" cy="8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spcAft>
                  <a:spcPts val="629"/>
                </a:spcAft>
                <a:tabLst>
                  <a:tab pos="0" algn="l"/>
                </a:tabLst>
              </a:pPr>
              <a:r>
                <a:rPr lang="en-GB" sz="1400" b="0" strike="noStrike" spc="-1" dirty="0">
                  <a:solidFill>
                    <a:srgbClr val="FFCD2F"/>
                  </a:solidFill>
                  <a:latin typeface="Nunito Sans"/>
                  <a:ea typeface="DejaVu Sans"/>
                </a:rPr>
                <a:t>We have no legal training or qualifications, and are not legal advisors</a:t>
              </a:r>
              <a:endParaRPr lang="en-GB" sz="1400" b="0" strike="noStrike" spc="-1" dirty="0">
                <a:latin typeface="Nunito Sans"/>
              </a:endParaRPr>
            </a:p>
          </p:txBody>
        </p:sp>
        <p:sp>
          <p:nvSpPr>
            <p:cNvPr id="12" name="Oval 338">
              <a:extLst>
                <a:ext uri="{FF2B5EF4-FFF2-40B4-BE49-F238E27FC236}">
                  <a16:creationId xmlns:a16="http://schemas.microsoft.com/office/drawing/2014/main" id="{FFC02FD3-F967-4C5D-90C9-932454DCFF94}"/>
                </a:ext>
              </a:extLst>
            </p:cNvPr>
            <p:cNvSpPr/>
            <p:nvPr/>
          </p:nvSpPr>
          <p:spPr>
            <a:xfrm>
              <a:off x="4601880" y="2401560"/>
              <a:ext cx="887760" cy="887760"/>
            </a:xfrm>
            <a:prstGeom prst="ellipse">
              <a:avLst/>
            </a:prstGeom>
            <a:solidFill>
              <a:schemeClr val="bg1"/>
            </a:solidFill>
            <a:ln w="0">
              <a:noFill/>
            </a:ln>
          </p:spPr>
          <p:style>
            <a:lnRef idx="0">
              <a:scrgbClr r="0" g="0" b="0"/>
            </a:lnRef>
            <a:fillRef idx="0">
              <a:scrgbClr r="0" g="0" b="0"/>
            </a:fillRef>
            <a:effectRef idx="0">
              <a:scrgbClr r="0" g="0" b="0"/>
            </a:effectRef>
            <a:fontRef idx="minor"/>
          </p:style>
        </p:sp>
        <p:sp>
          <p:nvSpPr>
            <p:cNvPr id="13" name="Rectangle 339">
              <a:extLst>
                <a:ext uri="{FF2B5EF4-FFF2-40B4-BE49-F238E27FC236}">
                  <a16:creationId xmlns:a16="http://schemas.microsoft.com/office/drawing/2014/main" id="{5ECC13EB-7101-4D8A-99B1-DE6CB25256B5}"/>
                </a:ext>
              </a:extLst>
            </p:cNvPr>
            <p:cNvSpPr/>
            <p:nvPr/>
          </p:nvSpPr>
          <p:spPr>
            <a:xfrm>
              <a:off x="4788360" y="2588040"/>
              <a:ext cx="514440" cy="514440"/>
            </a:xfrm>
            <a:prstGeom prst="rect">
              <a:avLst/>
            </a:prstGeom>
            <a:blipFill rotWithShape="0">
              <a:blip r:embed="rId4"/>
              <a:srcRect/>
              <a:stretch/>
            </a:blipFill>
            <a:ln w="12700">
              <a:noFill/>
            </a:ln>
          </p:spPr>
          <p:style>
            <a:lnRef idx="2">
              <a:scrgbClr r="0" g="0" b="0"/>
            </a:lnRef>
            <a:fillRef idx="0">
              <a:scrgbClr r="0" g="0" b="0"/>
            </a:fillRef>
            <a:effectRef idx="0">
              <a:scrgbClr r="0" g="0" b="0"/>
            </a:effectRef>
            <a:fontRef idx="minor"/>
          </p:style>
        </p:sp>
        <p:sp>
          <p:nvSpPr>
            <p:cNvPr id="14" name="Rectangle 340">
              <a:extLst>
                <a:ext uri="{FF2B5EF4-FFF2-40B4-BE49-F238E27FC236}">
                  <a16:creationId xmlns:a16="http://schemas.microsoft.com/office/drawing/2014/main" id="{ADEE833E-93EC-44E1-AE09-9B7CB49A8A12}"/>
                </a:ext>
              </a:extLst>
            </p:cNvPr>
            <p:cNvSpPr/>
            <p:nvPr/>
          </p:nvSpPr>
          <p:spPr>
            <a:xfrm>
              <a:off x="5680440" y="2401560"/>
              <a:ext cx="2093760" cy="8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spcAft>
                  <a:spcPts val="629"/>
                </a:spcAft>
                <a:tabLst>
                  <a:tab pos="0" algn="l"/>
                </a:tabLst>
              </a:pPr>
              <a:r>
                <a:rPr lang="en-GB" sz="1400" b="0" strike="noStrike" spc="-1" dirty="0">
                  <a:solidFill>
                    <a:srgbClr val="FFCD2F"/>
                  </a:solidFill>
                  <a:latin typeface="Nunito Sans"/>
                  <a:ea typeface="DejaVu Sans"/>
                </a:rPr>
                <a:t>This recording is for entertainment purposes only</a:t>
              </a:r>
              <a:endParaRPr lang="en-GB" sz="1400" b="0" strike="noStrike" spc="-1" dirty="0">
                <a:latin typeface="Nunito Sans"/>
              </a:endParaRPr>
            </a:p>
          </p:txBody>
        </p:sp>
        <p:sp>
          <p:nvSpPr>
            <p:cNvPr id="15" name="Oval 341">
              <a:extLst>
                <a:ext uri="{FF2B5EF4-FFF2-40B4-BE49-F238E27FC236}">
                  <a16:creationId xmlns:a16="http://schemas.microsoft.com/office/drawing/2014/main" id="{075136F6-4F2E-4611-AE6B-A5CE5EF57D36}"/>
                </a:ext>
              </a:extLst>
            </p:cNvPr>
            <p:cNvSpPr/>
            <p:nvPr/>
          </p:nvSpPr>
          <p:spPr>
            <a:xfrm>
              <a:off x="8139960" y="2401560"/>
              <a:ext cx="887760" cy="887760"/>
            </a:xfrm>
            <a:prstGeom prst="ellipse">
              <a:avLst/>
            </a:prstGeom>
            <a:solidFill>
              <a:schemeClr val="bg1"/>
            </a:solidFill>
            <a:ln w="0">
              <a:noFill/>
            </a:ln>
          </p:spPr>
          <p:style>
            <a:lnRef idx="0">
              <a:scrgbClr r="0" g="0" b="0"/>
            </a:lnRef>
            <a:fillRef idx="0">
              <a:scrgbClr r="0" g="0" b="0"/>
            </a:fillRef>
            <a:effectRef idx="0">
              <a:scrgbClr r="0" g="0" b="0"/>
            </a:effectRef>
            <a:fontRef idx="minor"/>
          </p:style>
        </p:sp>
        <p:sp>
          <p:nvSpPr>
            <p:cNvPr id="16" name="Rectangle 342">
              <a:extLst>
                <a:ext uri="{FF2B5EF4-FFF2-40B4-BE49-F238E27FC236}">
                  <a16:creationId xmlns:a16="http://schemas.microsoft.com/office/drawing/2014/main" id="{1E137931-47F6-4CE5-AB5F-99562E2777EB}"/>
                </a:ext>
              </a:extLst>
            </p:cNvPr>
            <p:cNvSpPr/>
            <p:nvPr/>
          </p:nvSpPr>
          <p:spPr>
            <a:xfrm>
              <a:off x="8247131" y="2467835"/>
              <a:ext cx="654888" cy="608303"/>
            </a:xfrm>
            <a:prstGeom prst="rect">
              <a:avLst/>
            </a:prstGeom>
            <a:blipFill rotWithShape="0">
              <a:blip r:embed="rId5"/>
              <a:srcRect/>
              <a:stretch/>
            </a:blipFill>
            <a:ln>
              <a:noFill/>
            </a:ln>
          </p:spPr>
          <p:style>
            <a:lnRef idx="2">
              <a:scrgbClr r="0" g="0" b="0"/>
            </a:lnRef>
            <a:fillRef idx="0">
              <a:scrgbClr r="0" g="0" b="0"/>
            </a:fillRef>
            <a:effectRef idx="0">
              <a:scrgbClr r="0" g="0" b="0"/>
            </a:effectRef>
            <a:fontRef idx="minor"/>
          </p:style>
        </p:sp>
        <p:sp>
          <p:nvSpPr>
            <p:cNvPr id="17" name="Rectangle 343">
              <a:extLst>
                <a:ext uri="{FF2B5EF4-FFF2-40B4-BE49-F238E27FC236}">
                  <a16:creationId xmlns:a16="http://schemas.microsoft.com/office/drawing/2014/main" id="{5519B997-F3CF-4720-AFF1-0576DF6FE437}"/>
                </a:ext>
              </a:extLst>
            </p:cNvPr>
            <p:cNvSpPr/>
            <p:nvPr/>
          </p:nvSpPr>
          <p:spPr>
            <a:xfrm>
              <a:off x="9218880" y="2401560"/>
              <a:ext cx="2093760" cy="8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spcAft>
                  <a:spcPts val="629"/>
                </a:spcAft>
                <a:tabLst>
                  <a:tab pos="0" algn="l"/>
                </a:tabLst>
              </a:pPr>
              <a:r>
                <a:rPr lang="en-GB" sz="1400" b="0" strike="noStrike" spc="-1" dirty="0">
                  <a:solidFill>
                    <a:srgbClr val="FFCD2F"/>
                  </a:solidFill>
                  <a:latin typeface="Nunito Sans"/>
                  <a:ea typeface="DejaVu Sans"/>
                </a:rPr>
                <a:t>We cannot be held responsible for errors or omissions</a:t>
              </a:r>
              <a:endParaRPr lang="en-GB" sz="1400" b="0" strike="noStrike" spc="-1" dirty="0">
                <a:latin typeface="Nunito Sans"/>
              </a:endParaRPr>
            </a:p>
          </p:txBody>
        </p:sp>
        <p:sp>
          <p:nvSpPr>
            <p:cNvPr id="18" name="Oval 344">
              <a:extLst>
                <a:ext uri="{FF2B5EF4-FFF2-40B4-BE49-F238E27FC236}">
                  <a16:creationId xmlns:a16="http://schemas.microsoft.com/office/drawing/2014/main" id="{8B38F72F-787E-4E93-B920-DD1E4C4C87FC}"/>
                </a:ext>
              </a:extLst>
            </p:cNvPr>
            <p:cNvSpPr/>
            <p:nvPr/>
          </p:nvSpPr>
          <p:spPr>
            <a:xfrm>
              <a:off x="1063440" y="3793680"/>
              <a:ext cx="887760" cy="887760"/>
            </a:xfrm>
            <a:prstGeom prst="ellipse">
              <a:avLst/>
            </a:prstGeom>
            <a:solidFill>
              <a:schemeClr val="bg1"/>
            </a:solidFill>
            <a:ln w="0">
              <a:noFill/>
            </a:ln>
          </p:spPr>
          <p:style>
            <a:lnRef idx="0">
              <a:scrgbClr r="0" g="0" b="0"/>
            </a:lnRef>
            <a:fillRef idx="0">
              <a:scrgbClr r="0" g="0" b="0"/>
            </a:fillRef>
            <a:effectRef idx="0">
              <a:scrgbClr r="0" g="0" b="0"/>
            </a:effectRef>
            <a:fontRef idx="minor"/>
          </p:style>
        </p:sp>
        <p:sp>
          <p:nvSpPr>
            <p:cNvPr id="20" name="Rectangle 346">
              <a:extLst>
                <a:ext uri="{FF2B5EF4-FFF2-40B4-BE49-F238E27FC236}">
                  <a16:creationId xmlns:a16="http://schemas.microsoft.com/office/drawing/2014/main" id="{9E90236F-C220-45FB-8CEC-A9F4CA847428}"/>
                </a:ext>
              </a:extLst>
            </p:cNvPr>
            <p:cNvSpPr/>
            <p:nvPr/>
          </p:nvSpPr>
          <p:spPr>
            <a:xfrm>
              <a:off x="2142360" y="3793680"/>
              <a:ext cx="2093760" cy="8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spcAft>
                  <a:spcPts val="629"/>
                </a:spcAft>
                <a:tabLst>
                  <a:tab pos="0" algn="l"/>
                </a:tabLst>
              </a:pPr>
              <a:endParaRPr lang="en-GB" sz="1400" b="0" strike="noStrike" spc="-1" dirty="0">
                <a:latin typeface="Nunito Sans"/>
              </a:endParaRPr>
            </a:p>
          </p:txBody>
        </p:sp>
        <p:sp>
          <p:nvSpPr>
            <p:cNvPr id="21" name="Oval 347">
              <a:extLst>
                <a:ext uri="{FF2B5EF4-FFF2-40B4-BE49-F238E27FC236}">
                  <a16:creationId xmlns:a16="http://schemas.microsoft.com/office/drawing/2014/main" id="{BF419D69-A048-4D33-88C5-381CA2A0109E}"/>
                </a:ext>
              </a:extLst>
            </p:cNvPr>
            <p:cNvSpPr/>
            <p:nvPr/>
          </p:nvSpPr>
          <p:spPr>
            <a:xfrm>
              <a:off x="4601880" y="3793680"/>
              <a:ext cx="887760" cy="887760"/>
            </a:xfrm>
            <a:prstGeom prst="ellipse">
              <a:avLst/>
            </a:prstGeom>
            <a:solidFill>
              <a:schemeClr val="bg1"/>
            </a:solidFill>
            <a:ln w="0">
              <a:noFill/>
            </a:ln>
          </p:spPr>
          <p:style>
            <a:lnRef idx="0">
              <a:scrgbClr r="0" g="0" b="0"/>
            </a:lnRef>
            <a:fillRef idx="0">
              <a:scrgbClr r="0" g="0" b="0"/>
            </a:fillRef>
            <a:effectRef idx="0">
              <a:scrgbClr r="0" g="0" b="0"/>
            </a:effectRef>
            <a:fontRef idx="minor"/>
          </p:style>
        </p:sp>
        <p:sp>
          <p:nvSpPr>
            <p:cNvPr id="22" name="Rectangle 348">
              <a:extLst>
                <a:ext uri="{FF2B5EF4-FFF2-40B4-BE49-F238E27FC236}">
                  <a16:creationId xmlns:a16="http://schemas.microsoft.com/office/drawing/2014/main" id="{6FF313CF-3C5B-419D-B30D-DDA0863733F4}"/>
                </a:ext>
              </a:extLst>
            </p:cNvPr>
            <p:cNvSpPr/>
            <p:nvPr/>
          </p:nvSpPr>
          <p:spPr>
            <a:xfrm>
              <a:off x="4788360" y="3980160"/>
              <a:ext cx="514440" cy="514440"/>
            </a:xfrm>
            <a:prstGeom prst="rect">
              <a:avLst/>
            </a:prstGeom>
            <a:blipFill rotWithShape="0">
              <a:blip r:embed="rId6"/>
              <a:srcRect/>
              <a:stretch/>
            </a:blipFill>
            <a:ln>
              <a:noFill/>
            </a:ln>
          </p:spPr>
          <p:style>
            <a:lnRef idx="2">
              <a:scrgbClr r="0" g="0" b="0"/>
            </a:lnRef>
            <a:fillRef idx="0">
              <a:scrgbClr r="0" g="0" b="0"/>
            </a:fillRef>
            <a:effectRef idx="0">
              <a:scrgbClr r="0" g="0" b="0"/>
            </a:effectRef>
            <a:fontRef idx="minor"/>
          </p:style>
        </p:sp>
        <p:sp>
          <p:nvSpPr>
            <p:cNvPr id="23" name="Rectangle 349">
              <a:extLst>
                <a:ext uri="{FF2B5EF4-FFF2-40B4-BE49-F238E27FC236}">
                  <a16:creationId xmlns:a16="http://schemas.microsoft.com/office/drawing/2014/main" id="{7911E221-8B25-478E-A95D-6E793DF0C4DA}"/>
                </a:ext>
              </a:extLst>
            </p:cNvPr>
            <p:cNvSpPr/>
            <p:nvPr/>
          </p:nvSpPr>
          <p:spPr>
            <a:xfrm>
              <a:off x="5680440" y="3793680"/>
              <a:ext cx="2093760" cy="8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spcAft>
                  <a:spcPts val="629"/>
                </a:spcAft>
                <a:tabLst>
                  <a:tab pos="0" algn="l"/>
                </a:tabLst>
              </a:pPr>
              <a:r>
                <a:rPr lang="en-GB" sz="1400" b="0" strike="noStrike" spc="-1" dirty="0">
                  <a:solidFill>
                    <a:srgbClr val="FFCD2F"/>
                  </a:solidFill>
                  <a:latin typeface="Nunito Sans"/>
                  <a:ea typeface="DejaVu Sans"/>
                </a:rPr>
                <a:t>Do your own research and be diligent</a:t>
              </a:r>
              <a:endParaRPr lang="en-GB" sz="1400" b="0" strike="noStrike" spc="-1" dirty="0">
                <a:latin typeface="Nunito Sans"/>
              </a:endParaRPr>
            </a:p>
          </p:txBody>
        </p:sp>
        <p:sp>
          <p:nvSpPr>
            <p:cNvPr id="24" name="Oval 350">
              <a:extLst>
                <a:ext uri="{FF2B5EF4-FFF2-40B4-BE49-F238E27FC236}">
                  <a16:creationId xmlns:a16="http://schemas.microsoft.com/office/drawing/2014/main" id="{41C5FEEA-BAC4-4106-B2BE-202FDF932512}"/>
                </a:ext>
              </a:extLst>
            </p:cNvPr>
            <p:cNvSpPr/>
            <p:nvPr/>
          </p:nvSpPr>
          <p:spPr>
            <a:xfrm>
              <a:off x="8139960" y="3793680"/>
              <a:ext cx="887760" cy="887760"/>
            </a:xfrm>
            <a:prstGeom prst="ellipse">
              <a:avLst/>
            </a:prstGeom>
            <a:solidFill>
              <a:schemeClr val="bg1"/>
            </a:solidFill>
            <a:ln w="0">
              <a:noFill/>
            </a:ln>
          </p:spPr>
          <p:style>
            <a:lnRef idx="0">
              <a:scrgbClr r="0" g="0" b="0"/>
            </a:lnRef>
            <a:fillRef idx="0">
              <a:scrgbClr r="0" g="0" b="0"/>
            </a:fillRef>
            <a:effectRef idx="0">
              <a:scrgbClr r="0" g="0" b="0"/>
            </a:effectRef>
            <a:fontRef idx="minor"/>
          </p:style>
        </p:sp>
        <p:sp>
          <p:nvSpPr>
            <p:cNvPr id="26" name="Rectangle 352">
              <a:extLst>
                <a:ext uri="{FF2B5EF4-FFF2-40B4-BE49-F238E27FC236}">
                  <a16:creationId xmlns:a16="http://schemas.microsoft.com/office/drawing/2014/main" id="{301CE91E-10A1-4BDB-900E-1408325322FA}"/>
                </a:ext>
              </a:extLst>
            </p:cNvPr>
            <p:cNvSpPr/>
            <p:nvPr/>
          </p:nvSpPr>
          <p:spPr>
            <a:xfrm>
              <a:off x="9218880" y="3793680"/>
              <a:ext cx="2093760" cy="8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spcAft>
                  <a:spcPts val="629"/>
                </a:spcAft>
                <a:tabLst>
                  <a:tab pos="0" algn="l"/>
                </a:tabLst>
              </a:pPr>
              <a:r>
                <a:rPr lang="en-GB" sz="1400" b="0" strike="noStrike" spc="-1" dirty="0">
                  <a:solidFill>
                    <a:srgbClr val="FFCD2F"/>
                  </a:solidFill>
                  <a:latin typeface="Nunito Sans"/>
                  <a:ea typeface="DejaVu Sans"/>
                </a:rPr>
                <a:t>All rights reserved</a:t>
              </a:r>
              <a:endParaRPr lang="en-GB" sz="1400" b="0" strike="noStrike" spc="-1" dirty="0">
                <a:latin typeface="Nunito Sans"/>
              </a:endParaRPr>
            </a:p>
          </p:txBody>
        </p:sp>
      </p:grpSp>
      <p:pic>
        <p:nvPicPr>
          <p:cNvPr id="29" name="Graphic 28" descr="Construction Barricade with solid fill">
            <a:extLst>
              <a:ext uri="{FF2B5EF4-FFF2-40B4-BE49-F238E27FC236}">
                <a16:creationId xmlns:a16="http://schemas.microsoft.com/office/drawing/2014/main" id="{70122087-2A72-47E8-885A-FAF7C1A817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3163" y="4032838"/>
            <a:ext cx="597407" cy="597407"/>
          </a:xfrm>
          <a:prstGeom prst="rect">
            <a:avLst/>
          </a:prstGeom>
        </p:spPr>
      </p:pic>
      <p:pic>
        <p:nvPicPr>
          <p:cNvPr id="4" name="Graphic 3" descr="Coins outline">
            <a:extLst>
              <a:ext uri="{FF2B5EF4-FFF2-40B4-BE49-F238E27FC236}">
                <a16:creationId xmlns:a16="http://schemas.microsoft.com/office/drawing/2014/main" id="{BC91926E-1AA1-48F5-A7A0-281AD351BC9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34951" y="4032838"/>
            <a:ext cx="535327" cy="535327"/>
          </a:xfrm>
          <a:prstGeom prst="rect">
            <a:avLst/>
          </a:prstGeom>
        </p:spPr>
      </p:pic>
      <p:sp>
        <p:nvSpPr>
          <p:cNvPr id="25" name="Rectangle 337">
            <a:extLst>
              <a:ext uri="{FF2B5EF4-FFF2-40B4-BE49-F238E27FC236}">
                <a16:creationId xmlns:a16="http://schemas.microsoft.com/office/drawing/2014/main" id="{44587FBF-7B1F-473B-AFEC-EF8B6E2AC536}"/>
              </a:ext>
            </a:extLst>
          </p:cNvPr>
          <p:cNvSpPr/>
          <p:nvPr/>
        </p:nvSpPr>
        <p:spPr>
          <a:xfrm>
            <a:off x="1977496" y="3836054"/>
            <a:ext cx="2276538" cy="93590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spcAft>
                <a:spcPts val="629"/>
              </a:spcAft>
              <a:tabLst>
                <a:tab pos="0" algn="l"/>
              </a:tabLst>
            </a:pPr>
            <a:r>
              <a:rPr lang="en-GB" sz="1400" b="0" strike="noStrike" spc="-1" dirty="0">
                <a:solidFill>
                  <a:srgbClr val="FFCD2F"/>
                </a:solidFill>
                <a:latin typeface="Nunito Sans"/>
                <a:ea typeface="DejaVu Sans"/>
              </a:rPr>
              <a:t>We do not provide regulated financial services, activities or advice</a:t>
            </a:r>
            <a:endParaRPr lang="en-GB" sz="1400" b="0" strike="noStrike" spc="-1" dirty="0">
              <a:latin typeface="Nunito Sans"/>
            </a:endParaRPr>
          </a:p>
        </p:txBody>
      </p:sp>
    </p:spTree>
    <p:extLst>
      <p:ext uri="{BB962C8B-B14F-4D97-AF65-F5344CB8AC3E}">
        <p14:creationId xmlns:p14="http://schemas.microsoft.com/office/powerpoint/2010/main" val="3191573226"/>
      </p:ext>
    </p:extLst>
  </p:cSld>
  <p:clrMapOvr>
    <a:masterClrMapping/>
  </p:clrMapOvr>
  <mc:AlternateContent xmlns:mc="http://schemas.openxmlformats.org/markup-compatibility/2006" xmlns:p14="http://schemas.microsoft.com/office/powerpoint/2010/main">
    <mc:Choice Requires="p14">
      <p:transition spd="slow" p14:dur="2000" advTm="13361"/>
    </mc:Choice>
    <mc:Fallback xmlns="">
      <p:transition spd="slow" advTm="133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7" name="Content Placeholder 6"/>
          <p:cNvSpPr>
            <a:spLocks noGrp="1"/>
          </p:cNvSpPr>
          <p:nvPr>
            <p:ph sz="half" idx="2"/>
          </p:nvPr>
        </p:nvSpPr>
        <p:spPr>
          <a:xfrm>
            <a:off x="839788" y="1966797"/>
            <a:ext cx="8275029" cy="4298079"/>
          </a:xfrm>
        </p:spPr>
        <p:txBody>
          <a:bodyPr>
            <a:normAutofit fontScale="62500" lnSpcReduction="20000"/>
          </a:bodyPr>
          <a:lstStyle/>
          <a:p>
            <a:pPr marL="457200" indent="-457200">
              <a:lnSpc>
                <a:spcPct val="120000"/>
              </a:lnSpc>
              <a:buFont typeface="+mj-lt"/>
              <a:buAutoNum type="arabicPeriod"/>
            </a:pPr>
            <a:r>
              <a:rPr lang="en-US" dirty="0"/>
              <a:t>No Lawful Money</a:t>
            </a:r>
          </a:p>
          <a:p>
            <a:pPr marL="457200" indent="-457200">
              <a:lnSpc>
                <a:spcPct val="120000"/>
              </a:lnSpc>
              <a:buFont typeface="+mj-lt"/>
              <a:buAutoNum type="arabicPeriod"/>
            </a:pPr>
            <a:r>
              <a:rPr lang="en-US" dirty="0"/>
              <a:t>What is a security?</a:t>
            </a:r>
          </a:p>
          <a:p>
            <a:pPr marL="457200" indent="-457200">
              <a:lnSpc>
                <a:spcPct val="120000"/>
              </a:lnSpc>
              <a:buFont typeface="+mj-lt"/>
              <a:buAutoNum type="arabicPeriod"/>
            </a:pPr>
            <a:r>
              <a:rPr lang="en-US" dirty="0"/>
              <a:t>Private bankers</a:t>
            </a:r>
          </a:p>
          <a:p>
            <a:pPr marL="457200" indent="-457200">
              <a:lnSpc>
                <a:spcPct val="120000"/>
              </a:lnSpc>
              <a:buFont typeface="+mj-lt"/>
              <a:buAutoNum type="arabicPeriod"/>
            </a:pPr>
            <a:r>
              <a:rPr lang="en-US" dirty="0"/>
              <a:t>Return to source</a:t>
            </a:r>
          </a:p>
          <a:p>
            <a:pPr marL="457200" indent="-457200">
              <a:lnSpc>
                <a:spcPct val="120000"/>
              </a:lnSpc>
              <a:buFont typeface="+mj-lt"/>
              <a:buAutoNum type="arabicPeriod"/>
            </a:pPr>
            <a:r>
              <a:rPr lang="en-US" dirty="0"/>
              <a:t>Law of salvage</a:t>
            </a:r>
          </a:p>
          <a:p>
            <a:pPr marL="457200" indent="-457200">
              <a:lnSpc>
                <a:spcPct val="120000"/>
              </a:lnSpc>
              <a:buFont typeface="+mj-lt"/>
              <a:buAutoNum type="arabicPeriod"/>
            </a:pPr>
            <a:r>
              <a:rPr lang="en-US" dirty="0"/>
              <a:t>Abandonment</a:t>
            </a:r>
          </a:p>
          <a:p>
            <a:pPr marL="457200" indent="-457200">
              <a:lnSpc>
                <a:spcPct val="120000"/>
              </a:lnSpc>
              <a:buFont typeface="+mj-lt"/>
              <a:buAutoNum type="arabicPeriod"/>
            </a:pPr>
            <a:r>
              <a:rPr lang="en-US" dirty="0"/>
              <a:t>Claim criteria</a:t>
            </a:r>
          </a:p>
          <a:p>
            <a:pPr marL="457200" indent="-457200">
              <a:lnSpc>
                <a:spcPct val="120000"/>
              </a:lnSpc>
              <a:buFont typeface="+mj-lt"/>
              <a:buAutoNum type="arabicPeriod"/>
            </a:pPr>
            <a:r>
              <a:rPr lang="en-US" dirty="0"/>
              <a:t>Working example</a:t>
            </a:r>
          </a:p>
          <a:p>
            <a:pPr marL="457200" indent="-457200">
              <a:lnSpc>
                <a:spcPct val="120000"/>
              </a:lnSpc>
              <a:buFont typeface="+mj-lt"/>
              <a:buAutoNum type="arabicPeriod"/>
            </a:pPr>
            <a:r>
              <a:rPr lang="en-US" dirty="0"/>
              <a:t>Recent success – </a:t>
            </a:r>
            <a:r>
              <a:rPr lang="en-US"/>
              <a:t>the proof!</a:t>
            </a:r>
            <a:endParaRPr lang="en-US" dirty="0"/>
          </a:p>
          <a:p>
            <a:pPr marL="457200" indent="-457200">
              <a:lnSpc>
                <a:spcPct val="120000"/>
              </a:lnSpc>
              <a:buFont typeface="+mj-lt"/>
              <a:buAutoNum type="arabicPeriod"/>
            </a:pPr>
            <a:r>
              <a:rPr lang="en-US" dirty="0"/>
              <a:t>Expectations</a:t>
            </a:r>
          </a:p>
          <a:p>
            <a:pPr marL="457200" indent="-457200">
              <a:lnSpc>
                <a:spcPct val="120000"/>
              </a:lnSpc>
              <a:buFont typeface="+mj-lt"/>
              <a:buAutoNum type="arabicPeriod"/>
            </a:pPr>
            <a:r>
              <a:rPr lang="en-US" dirty="0"/>
              <a:t>Rewards</a:t>
            </a:r>
          </a:p>
          <a:p>
            <a:pPr marL="457200" indent="-457200">
              <a:lnSpc>
                <a:spcPct val="120000"/>
              </a:lnSpc>
              <a:buFont typeface="+mj-lt"/>
              <a:buAutoNum type="arabicPeriod"/>
            </a:pPr>
            <a:r>
              <a:rPr lang="en-US" dirty="0"/>
              <a:t>Getting started</a:t>
            </a:r>
          </a:p>
        </p:txBody>
      </p:sp>
    </p:spTree>
    <p:extLst>
      <p:ext uri="{BB962C8B-B14F-4D97-AF65-F5344CB8AC3E}">
        <p14:creationId xmlns:p14="http://schemas.microsoft.com/office/powerpoint/2010/main" val="427219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vesting in Gold - History, Determining If It's a Good ...">
            <a:extLst>
              <a:ext uri="{FF2B5EF4-FFF2-40B4-BE49-F238E27FC236}">
                <a16:creationId xmlns:a16="http://schemas.microsoft.com/office/drawing/2014/main" id="{440E8BDD-B76C-E9B7-571B-DDB52076E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 r="3" b="3"/>
          <a:stretch/>
        </p:blipFill>
        <p:spPr bwMode="auto">
          <a:xfrm>
            <a:off x="6545767" y="2558458"/>
            <a:ext cx="5296518" cy="3543462"/>
          </a:xfrm>
          <a:prstGeom prst="rect">
            <a:avLst/>
          </a:prstGeom>
          <a:solidFill>
            <a:srgbClr val="FFFFFF"/>
          </a:solidFill>
        </p:spPr>
      </p:pic>
      <p:sp>
        <p:nvSpPr>
          <p:cNvPr id="16" name="Text Placeholder 3">
            <a:extLst>
              <a:ext uri="{FF2B5EF4-FFF2-40B4-BE49-F238E27FC236}">
                <a16:creationId xmlns:a16="http://schemas.microsoft.com/office/drawing/2014/main" id="{D93BEAC3-16F5-4BB6-9158-FC42E971AA7A}"/>
              </a:ext>
            </a:extLst>
          </p:cNvPr>
          <p:cNvSpPr>
            <a:spLocks noGrp="1"/>
          </p:cNvSpPr>
          <p:nvPr>
            <p:ph type="body" sz="half" idx="2"/>
          </p:nvPr>
        </p:nvSpPr>
        <p:spPr>
          <a:xfrm>
            <a:off x="820843" y="2786490"/>
            <a:ext cx="5286029" cy="3369755"/>
          </a:xfrm>
        </p:spPr>
        <p:txBody>
          <a:bodyPr>
            <a:normAutofit fontScale="92500" lnSpcReduction="20000"/>
          </a:bodyPr>
          <a:lstStyle/>
          <a:p>
            <a:pPr marL="285750" indent="-285750">
              <a:lnSpc>
                <a:spcPct val="100000"/>
              </a:lnSpc>
              <a:spcAft>
                <a:spcPts val="1200"/>
              </a:spcAft>
              <a:buFont typeface="Arial" panose="020B0604020202020204" pitchFamily="34" charset="0"/>
              <a:buChar char="•"/>
            </a:pPr>
            <a:r>
              <a:rPr lang="en-GB" dirty="0"/>
              <a:t>Bankruptcy Acts, Federal Reserve Act 1913, The Gold Standard (Amendment) Act 1931, HJR 192 5th June 1933 </a:t>
            </a:r>
          </a:p>
          <a:p>
            <a:pPr marL="285750" indent="-285750">
              <a:lnSpc>
                <a:spcPct val="100000"/>
              </a:lnSpc>
              <a:spcAft>
                <a:spcPts val="1200"/>
              </a:spcAft>
              <a:buFont typeface="Arial" panose="020B0604020202020204" pitchFamily="34" charset="0"/>
              <a:buChar char="•"/>
            </a:pPr>
            <a:r>
              <a:rPr lang="en-GB" dirty="0"/>
              <a:t>Fiat by Decree</a:t>
            </a:r>
          </a:p>
          <a:p>
            <a:pPr marL="285750" indent="-285750">
              <a:lnSpc>
                <a:spcPct val="100000"/>
              </a:lnSpc>
              <a:spcAft>
                <a:spcPts val="1200"/>
              </a:spcAft>
              <a:buFont typeface="Arial" panose="020B0604020202020204" pitchFamily="34" charset="0"/>
              <a:buChar char="•"/>
            </a:pPr>
            <a:r>
              <a:rPr lang="en-GB" dirty="0"/>
              <a:t>The banks do not LEND you anything! Everything operates in Bankrupt-sea!</a:t>
            </a:r>
          </a:p>
          <a:p>
            <a:pPr marL="285750" indent="-285750">
              <a:lnSpc>
                <a:spcPct val="100000"/>
              </a:lnSpc>
              <a:spcBef>
                <a:spcPts val="600"/>
              </a:spcBef>
              <a:spcAft>
                <a:spcPts val="1200"/>
              </a:spcAft>
              <a:buFont typeface="Arial" panose="020B0604020202020204" pitchFamily="34" charset="0"/>
              <a:buChar char="•"/>
            </a:pPr>
            <a:r>
              <a:rPr lang="en-GB" dirty="0"/>
              <a:t>Promises to pay [Bills of Exchange Act 1882], commercial paper</a:t>
            </a:r>
          </a:p>
          <a:p>
            <a:pPr marL="285750" indent="-285750">
              <a:lnSpc>
                <a:spcPct val="100000"/>
              </a:lnSpc>
              <a:spcAft>
                <a:spcPts val="1200"/>
              </a:spcAft>
              <a:buFont typeface="Arial" panose="020B0604020202020204" pitchFamily="34" charset="0"/>
              <a:buChar char="•"/>
            </a:pPr>
            <a:r>
              <a:rPr lang="en-GB" dirty="0"/>
              <a:t>All transactions are securities - and an elaborate illusion!</a:t>
            </a:r>
          </a:p>
        </p:txBody>
      </p:sp>
      <p:sp>
        <p:nvSpPr>
          <p:cNvPr id="14" name="Title 1">
            <a:extLst>
              <a:ext uri="{FF2B5EF4-FFF2-40B4-BE49-F238E27FC236}">
                <a16:creationId xmlns:a16="http://schemas.microsoft.com/office/drawing/2014/main" id="{9062A6B0-17E0-43C5-9501-3E281FD636AB}"/>
              </a:ext>
            </a:extLst>
          </p:cNvPr>
          <p:cNvSpPr>
            <a:spLocks noGrp="1"/>
          </p:cNvSpPr>
          <p:nvPr>
            <p:ph type="title"/>
          </p:nvPr>
        </p:nvSpPr>
        <p:spPr>
          <a:xfrm>
            <a:off x="694765" y="50305"/>
            <a:ext cx="8458200" cy="1325563"/>
          </a:xfrm>
        </p:spPr>
        <p:txBody>
          <a:bodyPr anchor="ctr">
            <a:normAutofit/>
          </a:bodyPr>
          <a:lstStyle/>
          <a:p>
            <a:r>
              <a:rPr lang="en-US" dirty="0"/>
              <a:t>1. No Lawful Money</a:t>
            </a:r>
          </a:p>
        </p:txBody>
      </p:sp>
      <p:sp>
        <p:nvSpPr>
          <p:cNvPr id="18" name="Text Placeholder 4">
            <a:extLst>
              <a:ext uri="{FF2B5EF4-FFF2-40B4-BE49-F238E27FC236}">
                <a16:creationId xmlns:a16="http://schemas.microsoft.com/office/drawing/2014/main" id="{70AD84C0-0DBD-472D-B09A-083101969237}"/>
              </a:ext>
            </a:extLst>
          </p:cNvPr>
          <p:cNvSpPr>
            <a:spLocks noGrp="1"/>
          </p:cNvSpPr>
          <p:nvPr>
            <p:ph type="body" sz="half" idx="10"/>
          </p:nvPr>
        </p:nvSpPr>
        <p:spPr>
          <a:xfrm>
            <a:off x="809971" y="1862069"/>
            <a:ext cx="5590829" cy="916990"/>
          </a:xfrm>
        </p:spPr>
        <p:txBody>
          <a:bodyPr anchor="t">
            <a:normAutofit/>
          </a:bodyPr>
          <a:lstStyle/>
          <a:p>
            <a:r>
              <a:rPr lang="en-GB" dirty="0"/>
              <a:t>THERE IS NO MONEY OF SUBSTANCE</a:t>
            </a:r>
          </a:p>
        </p:txBody>
      </p:sp>
    </p:spTree>
    <p:extLst>
      <p:ext uri="{BB962C8B-B14F-4D97-AF65-F5344CB8AC3E}">
        <p14:creationId xmlns:p14="http://schemas.microsoft.com/office/powerpoint/2010/main" val="104272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94765" y="50305"/>
            <a:ext cx="8458200" cy="1325563"/>
          </a:xfrm>
        </p:spPr>
        <p:txBody>
          <a:bodyPr anchor="ctr">
            <a:normAutofit/>
          </a:bodyPr>
          <a:lstStyle/>
          <a:p>
            <a:r>
              <a:rPr lang="en-US" dirty="0"/>
              <a:t>2. What is a Security?</a:t>
            </a:r>
          </a:p>
        </p:txBody>
      </p:sp>
      <p:sp>
        <p:nvSpPr>
          <p:cNvPr id="14" name="Content Placeholder 23">
            <a:extLst>
              <a:ext uri="{FF2B5EF4-FFF2-40B4-BE49-F238E27FC236}">
                <a16:creationId xmlns:a16="http://schemas.microsoft.com/office/drawing/2014/main" id="{D38CD76E-E8D8-47A8-93BC-6DA011950EED}"/>
              </a:ext>
            </a:extLst>
          </p:cNvPr>
          <p:cNvSpPr>
            <a:spLocks noGrp="1"/>
          </p:cNvSpPr>
          <p:nvPr>
            <p:ph type="body" sz="half" idx="2"/>
          </p:nvPr>
        </p:nvSpPr>
        <p:spPr>
          <a:xfrm>
            <a:off x="694766" y="1959579"/>
            <a:ext cx="10531252" cy="4413085"/>
          </a:xfrm>
        </p:spPr>
        <p:txBody>
          <a:bodyPr>
            <a:noAutofit/>
          </a:bodyPr>
          <a:lstStyle/>
          <a:p>
            <a:pPr marL="285750" indent="-285750">
              <a:lnSpc>
                <a:spcPct val="100000"/>
              </a:lnSpc>
              <a:spcBef>
                <a:spcPts val="0"/>
              </a:spcBef>
              <a:buFont typeface="Arial" panose="020B0604020202020204" pitchFamily="34" charset="0"/>
              <a:buChar char="•"/>
            </a:pPr>
            <a:r>
              <a:rPr lang="en-GB" sz="2200" dirty="0">
                <a:latin typeface="Nunito Sans Regular" pitchFamily="2" charset="0"/>
              </a:rPr>
              <a:t>Blacks Law Dictionary, 9</a:t>
            </a:r>
            <a:r>
              <a:rPr lang="en-GB" sz="2200" baseline="30000" dirty="0">
                <a:latin typeface="Nunito Sans Regular" pitchFamily="2" charset="0"/>
              </a:rPr>
              <a:t>th</a:t>
            </a:r>
            <a:r>
              <a:rPr lang="en-GB" sz="2200" dirty="0">
                <a:latin typeface="Nunito Sans Regular" pitchFamily="2" charset="0"/>
              </a:rPr>
              <a:t> Ed: </a:t>
            </a:r>
          </a:p>
          <a:p>
            <a:pPr>
              <a:lnSpc>
                <a:spcPct val="100000"/>
              </a:lnSpc>
              <a:spcBef>
                <a:spcPts val="0"/>
              </a:spcBef>
            </a:pPr>
            <a:endParaRPr lang="en-GB" sz="1400" dirty="0">
              <a:latin typeface="Nunito Sans Regular" pitchFamily="2" charset="0"/>
            </a:endParaRPr>
          </a:p>
          <a:p>
            <a:pPr marL="742950" lvl="1" indent="-285750">
              <a:lnSpc>
                <a:spcPct val="100000"/>
              </a:lnSpc>
              <a:spcBef>
                <a:spcPts val="0"/>
              </a:spcBef>
              <a:buFont typeface="Arial" panose="020B0604020202020204" pitchFamily="34" charset="0"/>
              <a:buChar char="•"/>
            </a:pPr>
            <a:r>
              <a:rPr lang="en-GB" sz="2000" i="1" dirty="0">
                <a:solidFill>
                  <a:schemeClr val="tx1"/>
                </a:solidFill>
                <a:latin typeface="Nunito Sans Regular" pitchFamily="2" charset="0"/>
              </a:rPr>
              <a:t>Collateral given or pledged to guarantee the fulfilment of an obligation; esp., the assurance that a creditor will be repaid (usu. with interest) any money or credit extended to a debtor.</a:t>
            </a:r>
          </a:p>
          <a:p>
            <a:pPr marL="285750" indent="-285750">
              <a:lnSpc>
                <a:spcPct val="100000"/>
              </a:lnSpc>
              <a:spcBef>
                <a:spcPts val="0"/>
              </a:spcBef>
              <a:buFont typeface="Arial" panose="020B0604020202020204" pitchFamily="34" charset="0"/>
              <a:buChar char="•"/>
            </a:pPr>
            <a:endParaRPr lang="en-GB" sz="1400" dirty="0">
              <a:latin typeface="Nunito Sans Regular" pitchFamily="2" charset="0"/>
            </a:endParaRPr>
          </a:p>
          <a:p>
            <a:pPr marL="285750" indent="-285750">
              <a:lnSpc>
                <a:spcPct val="100000"/>
              </a:lnSpc>
              <a:spcBef>
                <a:spcPts val="0"/>
              </a:spcBef>
              <a:buFont typeface="Arial" panose="020B0604020202020204" pitchFamily="34" charset="0"/>
              <a:buChar char="•"/>
            </a:pPr>
            <a:r>
              <a:rPr lang="en-GB" sz="2200" dirty="0">
                <a:latin typeface="Nunito Sans Regular" pitchFamily="2" charset="0"/>
              </a:rPr>
              <a:t>Frederick Stroud, The Judicial Dictionary (2nd ed. 1903)</a:t>
            </a:r>
          </a:p>
          <a:p>
            <a:pPr>
              <a:lnSpc>
                <a:spcPct val="100000"/>
              </a:lnSpc>
              <a:spcBef>
                <a:spcPts val="0"/>
              </a:spcBef>
            </a:pPr>
            <a:endParaRPr lang="en-GB" sz="1400" dirty="0">
              <a:latin typeface="Nunito Sans Regular" pitchFamily="2" charset="0"/>
            </a:endParaRPr>
          </a:p>
          <a:p>
            <a:pPr marL="742950" lvl="1" indent="-285750">
              <a:lnSpc>
                <a:spcPct val="100000"/>
              </a:lnSpc>
              <a:spcBef>
                <a:spcPts val="0"/>
              </a:spcBef>
              <a:buFont typeface="Arial" panose="020B0604020202020204" pitchFamily="34" charset="0"/>
              <a:buChar char="•"/>
            </a:pPr>
            <a:r>
              <a:rPr lang="en-GB" sz="2000" i="1" dirty="0">
                <a:solidFill>
                  <a:schemeClr val="tx1"/>
                </a:solidFill>
                <a:latin typeface="Nunito Sans Regular" pitchFamily="2" charset="0"/>
              </a:rPr>
              <a:t>A " Security," speaking generally, is anything that makes </a:t>
            </a:r>
            <a:r>
              <a:rPr lang="en-GB" sz="2000" b="1" i="1" dirty="0">
                <a:solidFill>
                  <a:schemeClr val="tx1"/>
                </a:solidFill>
                <a:latin typeface="Nunito Sans Regular" pitchFamily="2" charset="0"/>
              </a:rPr>
              <a:t>the money more assured in its payment or more readily recoverable</a:t>
            </a:r>
            <a:r>
              <a:rPr lang="en-GB" sz="2000" i="1" dirty="0">
                <a:solidFill>
                  <a:schemeClr val="tx1"/>
                </a:solidFill>
                <a:latin typeface="Nunito Sans Regular" pitchFamily="2" charset="0"/>
              </a:rPr>
              <a:t>; as distinguished from e.g. a mere I. 0. U. which is only evidence of a debt. Thus, Bank Notes, Bills of Exchange, Promissory Notes, and Cheques, are " Securities " (Byles, V. espy Preface to 1 ed.)</a:t>
            </a:r>
          </a:p>
        </p:txBody>
      </p:sp>
    </p:spTree>
    <p:extLst>
      <p:ext uri="{BB962C8B-B14F-4D97-AF65-F5344CB8AC3E}">
        <p14:creationId xmlns:p14="http://schemas.microsoft.com/office/powerpoint/2010/main" val="205024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type="body" sz="half" idx="2"/>
          </p:nvPr>
        </p:nvSpPr>
        <p:spPr>
          <a:xfrm>
            <a:off x="809970" y="2659461"/>
            <a:ext cx="10526511" cy="3741339"/>
          </a:xfrm>
        </p:spPr>
        <p:txBody>
          <a:bodyPr>
            <a:normAutofit/>
          </a:bodyPr>
          <a:lstStyle/>
          <a:p>
            <a:pPr marL="285750" indent="-285750">
              <a:lnSpc>
                <a:spcPct val="125000"/>
              </a:lnSpc>
              <a:spcBef>
                <a:spcPts val="600"/>
              </a:spcBef>
              <a:spcAft>
                <a:spcPts val="600"/>
              </a:spcAft>
              <a:buFont typeface="Arial" panose="020B0604020202020204" pitchFamily="34" charset="0"/>
              <a:buChar char="•"/>
            </a:pPr>
            <a:r>
              <a:rPr lang="en-GB" sz="2400" dirty="0"/>
              <a:t>We are the AGENT for the strawman, bringing it to life</a:t>
            </a:r>
          </a:p>
          <a:p>
            <a:pPr marL="285750" indent="-285750">
              <a:lnSpc>
                <a:spcPct val="125000"/>
              </a:lnSpc>
              <a:spcBef>
                <a:spcPts val="600"/>
              </a:spcBef>
              <a:spcAft>
                <a:spcPts val="600"/>
              </a:spcAft>
              <a:buFont typeface="Arial" panose="020B0604020202020204" pitchFamily="34" charset="0"/>
              <a:buChar char="•"/>
            </a:pPr>
            <a:r>
              <a:rPr lang="en-GB" sz="2400" dirty="0"/>
              <a:t>Our actions bind it in the game of monopoly</a:t>
            </a:r>
          </a:p>
          <a:p>
            <a:pPr marL="285750" indent="-285750">
              <a:lnSpc>
                <a:spcPct val="125000"/>
              </a:lnSpc>
              <a:spcBef>
                <a:spcPts val="600"/>
              </a:spcBef>
              <a:spcAft>
                <a:spcPts val="600"/>
              </a:spcAft>
              <a:buFont typeface="Arial" panose="020B0604020202020204" pitchFamily="34" charset="0"/>
              <a:buChar char="•"/>
            </a:pPr>
            <a:r>
              <a:rPr lang="en-GB" sz="2400" dirty="0"/>
              <a:t>Bank Charter Act 1844, s.28: </a:t>
            </a:r>
          </a:p>
          <a:p>
            <a:pPr marL="742950" lvl="1" indent="-285750">
              <a:lnSpc>
                <a:spcPct val="125000"/>
              </a:lnSpc>
              <a:spcBef>
                <a:spcPts val="600"/>
              </a:spcBef>
              <a:spcAft>
                <a:spcPts val="600"/>
              </a:spcAft>
              <a:buFont typeface="Arial" panose="020B0604020202020204" pitchFamily="34" charset="0"/>
              <a:buChar char="•"/>
            </a:pPr>
            <a:r>
              <a:rPr lang="en-GB" sz="1800" i="1" dirty="0">
                <a:solidFill>
                  <a:schemeClr val="tx1"/>
                </a:solidFill>
              </a:rPr>
              <a:t>“the term “Bank of England notes” shall extend and apply to the promissory notes of the Bank of England payable to bearer on demand; </a:t>
            </a:r>
            <a:r>
              <a:rPr lang="en-GB" sz="1800" b="1" i="1" dirty="0">
                <a:solidFill>
                  <a:schemeClr val="tx1"/>
                </a:solidFill>
              </a:rPr>
              <a:t>and the term “banker” shall extend and apply to all corporations, societies, partnerships, and persons, and every individual person, carrying on the business of banking, whether by the issue of bank notes or otherwise</a:t>
            </a:r>
            <a:r>
              <a:rPr lang="en-GB" sz="1800" i="1" dirty="0">
                <a:solidFill>
                  <a:schemeClr val="tx1"/>
                </a:solidFill>
              </a:rPr>
              <a:t>, except only the Bank of England; and the word “person” used in this Act shall include corporations;</a:t>
            </a:r>
          </a:p>
          <a:p>
            <a:pPr marL="285750" indent="-285750">
              <a:lnSpc>
                <a:spcPct val="125000"/>
              </a:lnSpc>
              <a:spcBef>
                <a:spcPts val="600"/>
              </a:spcBef>
              <a:spcAft>
                <a:spcPts val="600"/>
              </a:spcAft>
              <a:buFont typeface="Arial" panose="020B0604020202020204" pitchFamily="34" charset="0"/>
              <a:buChar char="•"/>
            </a:pPr>
            <a:endParaRPr lang="en-GB" sz="2400" dirty="0"/>
          </a:p>
        </p:txBody>
      </p:sp>
      <p:sp>
        <p:nvSpPr>
          <p:cNvPr id="23" name="Title 22"/>
          <p:cNvSpPr>
            <a:spLocks noGrp="1"/>
          </p:cNvSpPr>
          <p:nvPr>
            <p:ph type="title"/>
          </p:nvPr>
        </p:nvSpPr>
        <p:spPr>
          <a:xfrm>
            <a:off x="694765" y="50305"/>
            <a:ext cx="8458200" cy="1325563"/>
          </a:xfrm>
        </p:spPr>
        <p:txBody>
          <a:bodyPr anchor="ctr">
            <a:normAutofit/>
          </a:bodyPr>
          <a:lstStyle/>
          <a:p>
            <a:r>
              <a:rPr lang="en-US" dirty="0"/>
              <a:t>3. Private Bankers</a:t>
            </a:r>
          </a:p>
        </p:txBody>
      </p:sp>
      <p:sp>
        <p:nvSpPr>
          <p:cNvPr id="4" name="Text Placeholder 4">
            <a:extLst>
              <a:ext uri="{FF2B5EF4-FFF2-40B4-BE49-F238E27FC236}">
                <a16:creationId xmlns:a16="http://schemas.microsoft.com/office/drawing/2014/main" id="{551209D4-E444-47D0-AA00-EC98D363B683}"/>
              </a:ext>
            </a:extLst>
          </p:cNvPr>
          <p:cNvSpPr>
            <a:spLocks noGrp="1"/>
          </p:cNvSpPr>
          <p:nvPr>
            <p:ph type="body" sz="half" idx="10"/>
          </p:nvPr>
        </p:nvSpPr>
        <p:spPr>
          <a:xfrm>
            <a:off x="809971" y="1862069"/>
            <a:ext cx="3932237" cy="916990"/>
          </a:xfrm>
        </p:spPr>
        <p:txBody>
          <a:bodyPr anchor="t">
            <a:normAutofit/>
          </a:bodyPr>
          <a:lstStyle/>
          <a:p>
            <a:pPr>
              <a:spcBef>
                <a:spcPts val="600"/>
              </a:spcBef>
              <a:spcAft>
                <a:spcPts val="600"/>
              </a:spcAft>
            </a:pPr>
            <a:r>
              <a:rPr lang="en-GB" dirty="0"/>
              <a:t>OPERATING THE PERSON</a:t>
            </a:r>
          </a:p>
        </p:txBody>
      </p:sp>
    </p:spTree>
    <p:extLst>
      <p:ext uri="{BB962C8B-B14F-4D97-AF65-F5344CB8AC3E}">
        <p14:creationId xmlns:p14="http://schemas.microsoft.com/office/powerpoint/2010/main" val="328099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type="body" sz="half" idx="2"/>
          </p:nvPr>
        </p:nvSpPr>
        <p:spPr>
          <a:xfrm>
            <a:off x="809970" y="2659461"/>
            <a:ext cx="5912948" cy="3369755"/>
          </a:xfrm>
        </p:spPr>
        <p:txBody>
          <a:bodyPr>
            <a:normAutofit/>
          </a:bodyPr>
          <a:lstStyle/>
          <a:p>
            <a:pPr marL="285750" indent="-285750">
              <a:lnSpc>
                <a:spcPct val="125000"/>
              </a:lnSpc>
              <a:spcBef>
                <a:spcPts val="600"/>
              </a:spcBef>
              <a:spcAft>
                <a:spcPts val="600"/>
              </a:spcAft>
              <a:buFont typeface="Arial" panose="020B0604020202020204" pitchFamily="34" charset="0"/>
              <a:buChar char="•"/>
            </a:pPr>
            <a:r>
              <a:rPr lang="en-GB" dirty="0"/>
              <a:t>MAXIM: He who creates owns!</a:t>
            </a:r>
          </a:p>
          <a:p>
            <a:pPr marL="285750" indent="-285750">
              <a:lnSpc>
                <a:spcPct val="125000"/>
              </a:lnSpc>
              <a:spcBef>
                <a:spcPts val="600"/>
              </a:spcBef>
              <a:spcAft>
                <a:spcPts val="600"/>
              </a:spcAft>
              <a:buFont typeface="Arial" panose="020B0604020202020204" pitchFamily="34" charset="0"/>
              <a:buChar char="•"/>
            </a:pPr>
            <a:r>
              <a:rPr lang="en-GB" dirty="0"/>
              <a:t>In nature: water, consciousness, the cycle of life (as above, so below)</a:t>
            </a:r>
          </a:p>
          <a:p>
            <a:pPr marL="285750" indent="-285750">
              <a:lnSpc>
                <a:spcPct val="125000"/>
              </a:lnSpc>
              <a:spcBef>
                <a:spcPts val="600"/>
              </a:spcBef>
              <a:spcAft>
                <a:spcPts val="600"/>
              </a:spcAft>
              <a:buFont typeface="Arial" panose="020B0604020202020204" pitchFamily="34" charset="0"/>
              <a:buChar char="•"/>
            </a:pPr>
            <a:r>
              <a:rPr lang="en-GB" dirty="0"/>
              <a:t>Mercantile Law Amendment Act 1856, s.5: “a surety who discharges the liability to be entitled to assignment of all securities held by the creditor”</a:t>
            </a:r>
          </a:p>
          <a:p>
            <a:pPr marL="285750" indent="-285750">
              <a:lnSpc>
                <a:spcPct val="125000"/>
              </a:lnSpc>
              <a:spcBef>
                <a:spcPts val="600"/>
              </a:spcBef>
              <a:spcAft>
                <a:spcPts val="600"/>
              </a:spcAft>
              <a:buFont typeface="Arial" panose="020B0604020202020204" pitchFamily="34" charset="0"/>
              <a:buChar char="•"/>
            </a:pPr>
            <a:endParaRPr lang="en-GB" dirty="0"/>
          </a:p>
          <a:p>
            <a:pPr marL="285750" indent="-285750">
              <a:lnSpc>
                <a:spcPct val="125000"/>
              </a:lnSpc>
              <a:spcBef>
                <a:spcPts val="600"/>
              </a:spcBef>
              <a:spcAft>
                <a:spcPts val="600"/>
              </a:spcAft>
              <a:buFont typeface="Arial" panose="020B0604020202020204" pitchFamily="34" charset="0"/>
              <a:buChar char="•"/>
            </a:pPr>
            <a:endParaRPr lang="en-GB" dirty="0"/>
          </a:p>
          <a:p>
            <a:pPr marL="285750" indent="-285750">
              <a:lnSpc>
                <a:spcPct val="125000"/>
              </a:lnSpc>
              <a:spcBef>
                <a:spcPts val="600"/>
              </a:spcBef>
              <a:spcAft>
                <a:spcPts val="600"/>
              </a:spcAft>
              <a:buFont typeface="Arial" panose="020B0604020202020204" pitchFamily="34" charset="0"/>
              <a:buChar char="•"/>
            </a:pPr>
            <a:endParaRPr lang="en-GB" dirty="0"/>
          </a:p>
          <a:p>
            <a:pPr marL="285750" indent="-285750">
              <a:lnSpc>
                <a:spcPct val="125000"/>
              </a:lnSpc>
              <a:spcBef>
                <a:spcPts val="600"/>
              </a:spcBef>
              <a:spcAft>
                <a:spcPts val="600"/>
              </a:spcAft>
              <a:buFont typeface="Arial" panose="020B0604020202020204" pitchFamily="34" charset="0"/>
              <a:buChar char="•"/>
            </a:pPr>
            <a:endParaRPr lang="en-GB" dirty="0"/>
          </a:p>
        </p:txBody>
      </p:sp>
      <p:sp>
        <p:nvSpPr>
          <p:cNvPr id="23" name="Title 22"/>
          <p:cNvSpPr>
            <a:spLocks noGrp="1"/>
          </p:cNvSpPr>
          <p:nvPr>
            <p:ph type="title"/>
          </p:nvPr>
        </p:nvSpPr>
        <p:spPr>
          <a:xfrm>
            <a:off x="694765" y="50305"/>
            <a:ext cx="8458200" cy="1325563"/>
          </a:xfrm>
        </p:spPr>
        <p:txBody>
          <a:bodyPr anchor="ctr">
            <a:normAutofit/>
          </a:bodyPr>
          <a:lstStyle/>
          <a:p>
            <a:r>
              <a:rPr lang="en-US" dirty="0"/>
              <a:t>4. Return to source</a:t>
            </a:r>
          </a:p>
        </p:txBody>
      </p:sp>
      <p:sp>
        <p:nvSpPr>
          <p:cNvPr id="4" name="Text Placeholder 4">
            <a:extLst>
              <a:ext uri="{FF2B5EF4-FFF2-40B4-BE49-F238E27FC236}">
                <a16:creationId xmlns:a16="http://schemas.microsoft.com/office/drawing/2014/main" id="{551209D4-E444-47D0-AA00-EC98D363B683}"/>
              </a:ext>
            </a:extLst>
          </p:cNvPr>
          <p:cNvSpPr>
            <a:spLocks noGrp="1"/>
          </p:cNvSpPr>
          <p:nvPr>
            <p:ph type="body" sz="half" idx="10"/>
          </p:nvPr>
        </p:nvSpPr>
        <p:spPr>
          <a:xfrm>
            <a:off x="809971" y="1862069"/>
            <a:ext cx="3932237" cy="916990"/>
          </a:xfrm>
        </p:spPr>
        <p:txBody>
          <a:bodyPr anchor="t">
            <a:normAutofit/>
          </a:bodyPr>
          <a:lstStyle/>
          <a:p>
            <a:pPr>
              <a:spcBef>
                <a:spcPts val="600"/>
              </a:spcBef>
              <a:spcAft>
                <a:spcPts val="600"/>
              </a:spcAft>
            </a:pPr>
            <a:r>
              <a:rPr lang="en-GB" dirty="0"/>
              <a:t>DUST TO DUST</a:t>
            </a:r>
          </a:p>
        </p:txBody>
      </p:sp>
      <p:pic>
        <p:nvPicPr>
          <p:cNvPr id="3" name="Graphic 2" descr="Arrow circle with solid fill">
            <a:extLst>
              <a:ext uri="{FF2B5EF4-FFF2-40B4-BE49-F238E27FC236}">
                <a16:creationId xmlns:a16="http://schemas.microsoft.com/office/drawing/2014/main" id="{86B31E8D-615D-EE85-017A-2E6D3554B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836" y="1612687"/>
            <a:ext cx="4918854" cy="49188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1145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Law of Salvage</a:t>
            </a:r>
          </a:p>
        </p:txBody>
      </p:sp>
      <p:sp>
        <p:nvSpPr>
          <p:cNvPr id="11" name="Content Placeholder 23">
            <a:extLst>
              <a:ext uri="{FF2B5EF4-FFF2-40B4-BE49-F238E27FC236}">
                <a16:creationId xmlns:a16="http://schemas.microsoft.com/office/drawing/2014/main" id="{A74BC3AB-FB31-B20E-5317-2C2015C2CEAE}"/>
              </a:ext>
            </a:extLst>
          </p:cNvPr>
          <p:cNvSpPr>
            <a:spLocks noGrp="1"/>
          </p:cNvSpPr>
          <p:nvPr>
            <p:ph type="body" sz="half" idx="2"/>
          </p:nvPr>
        </p:nvSpPr>
        <p:spPr>
          <a:xfrm>
            <a:off x="809971" y="2348345"/>
            <a:ext cx="10765502" cy="4171725"/>
          </a:xfrm>
        </p:spPr>
        <p:txBody>
          <a:bodyPr>
            <a:normAutofit fontScale="92500" lnSpcReduction="10000"/>
          </a:bodyPr>
          <a:lstStyle/>
          <a:p>
            <a:pPr marL="285750" indent="-285750">
              <a:lnSpc>
                <a:spcPct val="125000"/>
              </a:lnSpc>
              <a:spcBef>
                <a:spcPts val="600"/>
              </a:spcBef>
              <a:spcAft>
                <a:spcPts val="600"/>
              </a:spcAft>
              <a:buFont typeface="Arial" panose="020B0604020202020204" pitchFamily="34" charset="0"/>
              <a:buChar char="•"/>
            </a:pPr>
            <a:r>
              <a:rPr lang="en-GB" sz="2000" dirty="0"/>
              <a:t>The law of admiralty for almost 3,000 years has uniformly held that those who voluntarily come to the assistance of fellow seamen in distress and perform salvage are entitled to be rewarded</a:t>
            </a:r>
          </a:p>
          <a:p>
            <a:pPr marL="285750" indent="-285750">
              <a:lnSpc>
                <a:spcPct val="125000"/>
              </a:lnSpc>
              <a:spcBef>
                <a:spcPts val="600"/>
              </a:spcBef>
              <a:spcAft>
                <a:spcPts val="600"/>
              </a:spcAft>
              <a:buFont typeface="Arial" panose="020B0604020202020204" pitchFamily="34" charset="0"/>
              <a:buChar char="•"/>
            </a:pPr>
            <a:r>
              <a:rPr lang="en-GB" sz="2000" dirty="0"/>
              <a:t>Customs Consolidation Act 1876, s.165 </a:t>
            </a:r>
          </a:p>
          <a:p>
            <a:pPr marL="742950" lvl="1" indent="-285750">
              <a:lnSpc>
                <a:spcPct val="125000"/>
              </a:lnSpc>
              <a:spcBef>
                <a:spcPts val="600"/>
              </a:spcBef>
              <a:spcAft>
                <a:spcPts val="600"/>
              </a:spcAft>
              <a:buFont typeface="Arial" panose="020B0604020202020204" pitchFamily="34" charset="0"/>
              <a:buChar char="•"/>
            </a:pPr>
            <a:r>
              <a:rPr lang="en-GB" sz="1600" i="1" dirty="0">
                <a:solidFill>
                  <a:schemeClr val="tx1"/>
                </a:solidFill>
              </a:rPr>
              <a:t>“</a:t>
            </a:r>
            <a:r>
              <a:rPr lang="en-GB" sz="1600" b="1" i="1" dirty="0">
                <a:solidFill>
                  <a:schemeClr val="tx1"/>
                </a:solidFill>
              </a:rPr>
              <a:t>all bonds and other securities entered into by any person or persons for the performance of any condition</a:t>
            </a:r>
            <a:r>
              <a:rPr lang="en-GB" sz="1600" i="1" dirty="0">
                <a:solidFill>
                  <a:schemeClr val="tx1"/>
                </a:solidFill>
              </a:rPr>
              <a:t>, order, or matter relative to the Customs or incident thereto </a:t>
            </a:r>
            <a:r>
              <a:rPr lang="en-GB" sz="1600" b="1" i="1" dirty="0">
                <a:solidFill>
                  <a:schemeClr val="tx1"/>
                </a:solidFill>
              </a:rPr>
              <a:t>shall be valid in law</a:t>
            </a:r>
            <a:r>
              <a:rPr lang="en-GB" sz="1600" i="1" dirty="0">
                <a:solidFill>
                  <a:schemeClr val="tx1"/>
                </a:solidFill>
              </a:rPr>
              <a:t>, and upon breach of any of the conditions thereof may be sued and proceeded upon in the same manner as any bond expressly directed or given by or under the provisions' of the Customs Acts ; </a:t>
            </a:r>
            <a:r>
              <a:rPr lang="en-GB" sz="1600" b="1" i="1" dirty="0">
                <a:solidFill>
                  <a:schemeClr val="tx1"/>
                </a:solidFill>
              </a:rPr>
              <a:t>and all bonds relating to the Customs, or for the performance of any condition or </a:t>
            </a:r>
            <a:r>
              <a:rPr lang="en-GB" sz="1600" i="1" dirty="0">
                <a:solidFill>
                  <a:schemeClr val="tx1"/>
                </a:solidFill>
              </a:rPr>
              <a:t>matter incident thereto, </a:t>
            </a:r>
            <a:r>
              <a:rPr lang="en-GB" sz="1600" b="1" i="1" dirty="0">
                <a:solidFill>
                  <a:schemeClr val="tx1"/>
                </a:solidFill>
              </a:rPr>
              <a:t>shall be taken to or for the use of Her Majesty; and all such bonds</a:t>
            </a:r>
            <a:r>
              <a:rPr lang="en-GB" sz="1600" i="1" dirty="0">
                <a:solidFill>
                  <a:schemeClr val="tx1"/>
                </a:solidFill>
              </a:rPr>
              <a:t>, except such as are given for securing the due exportation of or payment of duty upon warehoused goods, </a:t>
            </a:r>
            <a:r>
              <a:rPr lang="en-GB" sz="1600" b="1" i="1" dirty="0">
                <a:solidFill>
                  <a:schemeClr val="tx1"/>
                </a:solidFill>
              </a:rPr>
              <a:t>may, after the expiration of three years from the date thereof, or from the time, if any, limited therein for the performance of the condition thereof, be cancelled, by or by the order of the Commissioners of Customs</a:t>
            </a:r>
            <a:r>
              <a:rPr lang="en-GB" sz="1600" i="1" dirty="0">
                <a:solidFill>
                  <a:schemeClr val="tx1"/>
                </a:solidFill>
              </a:rPr>
              <a:t>; and all bonds given under the provisions of the Customs Acts by persons under twenty-one years of age shall be valid.</a:t>
            </a:r>
            <a:endParaRPr lang="en-GB" sz="1600" dirty="0"/>
          </a:p>
        </p:txBody>
      </p:sp>
      <p:sp>
        <p:nvSpPr>
          <p:cNvPr id="12" name="Text Placeholder 4">
            <a:extLst>
              <a:ext uri="{FF2B5EF4-FFF2-40B4-BE49-F238E27FC236}">
                <a16:creationId xmlns:a16="http://schemas.microsoft.com/office/drawing/2014/main" id="{E07E39BC-D97C-EB26-4D79-510C653654DE}"/>
              </a:ext>
            </a:extLst>
          </p:cNvPr>
          <p:cNvSpPr>
            <a:spLocks noGrp="1"/>
          </p:cNvSpPr>
          <p:nvPr>
            <p:ph type="body" sz="half" idx="10"/>
          </p:nvPr>
        </p:nvSpPr>
        <p:spPr>
          <a:xfrm>
            <a:off x="809971" y="1862069"/>
            <a:ext cx="3932237" cy="486276"/>
          </a:xfrm>
        </p:spPr>
        <p:txBody>
          <a:bodyPr anchor="t">
            <a:normAutofit/>
          </a:bodyPr>
          <a:lstStyle/>
          <a:p>
            <a:pPr>
              <a:spcBef>
                <a:spcPts val="600"/>
              </a:spcBef>
              <a:spcAft>
                <a:spcPts val="600"/>
              </a:spcAft>
            </a:pPr>
            <a:r>
              <a:rPr lang="en-GB" dirty="0"/>
              <a:t>MARITIME</a:t>
            </a:r>
          </a:p>
        </p:txBody>
      </p:sp>
    </p:spTree>
    <p:extLst>
      <p:ext uri="{BB962C8B-B14F-4D97-AF65-F5344CB8AC3E}">
        <p14:creationId xmlns:p14="http://schemas.microsoft.com/office/powerpoint/2010/main" val="1318287809"/>
      </p:ext>
    </p:extLst>
  </p:cSld>
  <p:clrMapOvr>
    <a:masterClrMapping/>
  </p:clrMapOvr>
</p:sld>
</file>

<file path=ppt/theme/theme1.xml><?xml version="1.0" encoding="utf-8"?>
<a:theme xmlns:a="http://schemas.openxmlformats.org/drawingml/2006/main" name="Office Theme">
  <a:themeElements>
    <a:clrScheme name="EmpowerThePeople">
      <a:dk1>
        <a:srgbClr val="350315"/>
      </a:dk1>
      <a:lt1>
        <a:srgbClr val="C9942D"/>
      </a:lt1>
      <a:dk2>
        <a:srgbClr val="660919"/>
      </a:dk2>
      <a:lt2>
        <a:srgbClr val="FEFEFE"/>
      </a:lt2>
      <a:accent1>
        <a:srgbClr val="C9942D"/>
      </a:accent1>
      <a:accent2>
        <a:srgbClr val="94122A"/>
      </a:accent2>
      <a:accent3>
        <a:srgbClr val="FCE47E"/>
      </a:accent3>
      <a:accent4>
        <a:srgbClr val="FFCD2F"/>
      </a:accent4>
      <a:accent5>
        <a:srgbClr val="090116"/>
      </a:accent5>
      <a:accent6>
        <a:srgbClr val="851138"/>
      </a:accent6>
      <a:hlink>
        <a:srgbClr val="C9942D"/>
      </a:hlink>
      <a:folHlink>
        <a:srgbClr val="DCB87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ower the People - Powerpoint template" id="{756A589F-6E78-0341-A701-D84357F8696E}" vid="{B5F1CC62-AF33-D84E-8B98-D31118EA4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Empower the People - Powerpoint template</Template>
  <TotalTime>6485</TotalTime>
  <Words>1726</Words>
  <Application>Microsoft Office PowerPoint</Application>
  <PresentationFormat>Widescreen</PresentationFormat>
  <Paragraphs>209</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Nunito Sans</vt:lpstr>
      <vt:lpstr>Nunito Sans Regular</vt:lpstr>
      <vt:lpstr>Symbol</vt:lpstr>
      <vt:lpstr>Wingdings</vt:lpstr>
      <vt:lpstr>Office Theme</vt:lpstr>
      <vt:lpstr>PowerPoint Presentation</vt:lpstr>
      <vt:lpstr>PAYMENT RECLAIMS (1099 OID)</vt:lpstr>
      <vt:lpstr>Disclaimer</vt:lpstr>
      <vt:lpstr>Contents</vt:lpstr>
      <vt:lpstr>1. No Lawful Money</vt:lpstr>
      <vt:lpstr>2. What is a Security?</vt:lpstr>
      <vt:lpstr>3. Private Bankers</vt:lpstr>
      <vt:lpstr>4. Return to source</vt:lpstr>
      <vt:lpstr>5. Law of Salvage</vt:lpstr>
      <vt:lpstr>6. Abandonment</vt:lpstr>
      <vt:lpstr>7. Claim criteria</vt:lpstr>
      <vt:lpstr>8. Working example</vt:lpstr>
      <vt:lpstr>9. Recent success – the proof!</vt:lpstr>
      <vt:lpstr>10. Expectations</vt:lpstr>
      <vt:lpstr>11. Rewards</vt:lpstr>
      <vt:lpstr>12. Getting started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Marshall</dc:creator>
  <cp:lastModifiedBy>Simone Marshall</cp:lastModifiedBy>
  <cp:revision>11</cp:revision>
  <dcterms:created xsi:type="dcterms:W3CDTF">2022-01-16T10:57:36Z</dcterms:created>
  <dcterms:modified xsi:type="dcterms:W3CDTF">2022-08-24T14:22:11Z</dcterms:modified>
</cp:coreProperties>
</file>